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8" r:id="rId3"/>
    <p:sldId id="259" r:id="rId4"/>
    <p:sldId id="269" r:id="rId5"/>
    <p:sldId id="387" r:id="rId6"/>
    <p:sldId id="386" r:id="rId7"/>
    <p:sldId id="388" r:id="rId8"/>
    <p:sldId id="274" r:id="rId9"/>
    <p:sldId id="389" r:id="rId10"/>
    <p:sldId id="390" r:id="rId11"/>
    <p:sldId id="271" r:id="rId12"/>
    <p:sldId id="385" r:id="rId13"/>
    <p:sldId id="272" r:id="rId14"/>
    <p:sldId id="380" r:id="rId15"/>
    <p:sldId id="384"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D54"/>
    <a:srgbClr val="A5A5A5"/>
    <a:srgbClr val="AAABAB"/>
    <a:srgbClr val="595959"/>
    <a:srgbClr val="FFFFFF"/>
    <a:srgbClr val="999999"/>
    <a:srgbClr val="ACACAC"/>
    <a:srgbClr val="B6B6B6"/>
    <a:srgbClr val="C1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B93540-C90E-4364-A572-C1153056D49C}" v="359" dt="2022-05-18T17:46:11.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112" d="100"/>
          <a:sy n="112" d="100"/>
        </p:scale>
        <p:origin x="4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6DF75B-B596-4D94-9BDE-3BA625C440EC}"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DED22804-7E53-409D-9474-BDC9760F1229}">
      <dgm:prSet/>
      <dgm:spPr/>
      <dgm:t>
        <a:bodyPr/>
        <a:lstStyle/>
        <a:p>
          <a:r>
            <a:rPr lang="tr-TR"/>
            <a:t>İşlemcimizin yapmasını beklediğimiz işlemler</a:t>
          </a:r>
          <a:endParaRPr lang="en-US"/>
        </a:p>
      </dgm:t>
    </dgm:pt>
    <dgm:pt modelId="{A81974D8-E03C-4A2F-BD67-8C0EAA679716}" type="parTrans" cxnId="{AC4701BD-C4BC-4DA8-9488-EA75F21AFAF6}">
      <dgm:prSet/>
      <dgm:spPr/>
      <dgm:t>
        <a:bodyPr/>
        <a:lstStyle/>
        <a:p>
          <a:endParaRPr lang="en-US"/>
        </a:p>
      </dgm:t>
    </dgm:pt>
    <dgm:pt modelId="{6484F314-CCC8-4B26-B39C-E5276C847464}" type="sibTrans" cxnId="{AC4701BD-C4BC-4DA8-9488-EA75F21AFAF6}">
      <dgm:prSet/>
      <dgm:spPr/>
      <dgm:t>
        <a:bodyPr/>
        <a:lstStyle/>
        <a:p>
          <a:endParaRPr lang="en-US"/>
        </a:p>
      </dgm:t>
    </dgm:pt>
    <dgm:pt modelId="{D88D658A-9530-469F-8800-CA6CE02DAD7A}">
      <dgm:prSet/>
      <dgm:spPr/>
      <dgm:t>
        <a:bodyPr/>
        <a:lstStyle/>
        <a:p>
          <a:r>
            <a:rPr lang="tr-TR"/>
            <a:t>ADD = Toplama İşlemi.</a:t>
          </a:r>
          <a:endParaRPr lang="en-US"/>
        </a:p>
      </dgm:t>
    </dgm:pt>
    <dgm:pt modelId="{DB60C353-CA11-4561-BA3E-E87558DA3410}" type="parTrans" cxnId="{A5D50820-237D-4A80-923F-6BA5494B21E8}">
      <dgm:prSet/>
      <dgm:spPr/>
      <dgm:t>
        <a:bodyPr/>
        <a:lstStyle/>
        <a:p>
          <a:endParaRPr lang="en-US"/>
        </a:p>
      </dgm:t>
    </dgm:pt>
    <dgm:pt modelId="{0C10E233-7A6C-486F-B0A4-04CE5BAB209B}" type="sibTrans" cxnId="{A5D50820-237D-4A80-923F-6BA5494B21E8}">
      <dgm:prSet/>
      <dgm:spPr/>
      <dgm:t>
        <a:bodyPr/>
        <a:lstStyle/>
        <a:p>
          <a:endParaRPr lang="en-US"/>
        </a:p>
      </dgm:t>
    </dgm:pt>
    <dgm:pt modelId="{DFBBF023-99EA-4599-92C0-A0A489FB61FB}">
      <dgm:prSet/>
      <dgm:spPr/>
      <dgm:t>
        <a:bodyPr/>
        <a:lstStyle/>
        <a:p>
          <a:r>
            <a:rPr lang="tr-TR"/>
            <a:t>SUB = Çıkarma İşlemi.</a:t>
          </a:r>
          <a:endParaRPr lang="en-US"/>
        </a:p>
      </dgm:t>
    </dgm:pt>
    <dgm:pt modelId="{5AEF8899-3568-4A80-B564-6D1ECD8764F0}" type="parTrans" cxnId="{7C176281-8152-4906-AC67-0AFA06623F8A}">
      <dgm:prSet/>
      <dgm:spPr/>
      <dgm:t>
        <a:bodyPr/>
        <a:lstStyle/>
        <a:p>
          <a:endParaRPr lang="en-US"/>
        </a:p>
      </dgm:t>
    </dgm:pt>
    <dgm:pt modelId="{81791E2A-EFFB-48B1-B154-9D47E7E01D30}" type="sibTrans" cxnId="{7C176281-8152-4906-AC67-0AFA06623F8A}">
      <dgm:prSet/>
      <dgm:spPr/>
      <dgm:t>
        <a:bodyPr/>
        <a:lstStyle/>
        <a:p>
          <a:endParaRPr lang="en-US"/>
        </a:p>
      </dgm:t>
    </dgm:pt>
    <dgm:pt modelId="{8CF20E39-E036-40F5-A975-BEC7E6F47D29}">
      <dgm:prSet/>
      <dgm:spPr/>
      <dgm:t>
        <a:bodyPr/>
        <a:lstStyle/>
        <a:p>
          <a:r>
            <a:rPr lang="tr-TR"/>
            <a:t>SLL = Sola doğru shift (kaydırma) işlemi.</a:t>
          </a:r>
          <a:endParaRPr lang="en-US"/>
        </a:p>
      </dgm:t>
    </dgm:pt>
    <dgm:pt modelId="{B765736D-94BE-40F0-8D07-E86EB8DF1A89}" type="parTrans" cxnId="{1AFFD179-9AE3-47E8-9777-8C200902420F}">
      <dgm:prSet/>
      <dgm:spPr/>
      <dgm:t>
        <a:bodyPr/>
        <a:lstStyle/>
        <a:p>
          <a:endParaRPr lang="en-US"/>
        </a:p>
      </dgm:t>
    </dgm:pt>
    <dgm:pt modelId="{23C5EECB-D4D7-4501-954A-0D9855B209E9}" type="sibTrans" cxnId="{1AFFD179-9AE3-47E8-9777-8C200902420F}">
      <dgm:prSet/>
      <dgm:spPr/>
      <dgm:t>
        <a:bodyPr/>
        <a:lstStyle/>
        <a:p>
          <a:endParaRPr lang="en-US"/>
        </a:p>
      </dgm:t>
    </dgm:pt>
    <dgm:pt modelId="{DCA84C08-3C21-4881-AC6D-EDA318E27C8E}">
      <dgm:prSet/>
      <dgm:spPr/>
      <dgm:t>
        <a:bodyPr/>
        <a:lstStyle/>
        <a:p>
          <a:r>
            <a:rPr lang="tr-TR"/>
            <a:t>SRL = Sağa doğru shift (kaydırma) işlemi.</a:t>
          </a:r>
          <a:endParaRPr lang="en-US"/>
        </a:p>
      </dgm:t>
    </dgm:pt>
    <dgm:pt modelId="{162E4802-C5A3-48C6-B5E4-2BEE4CDB7744}" type="parTrans" cxnId="{96453EEB-EE2B-4D89-9373-4A4505CCFDB5}">
      <dgm:prSet/>
      <dgm:spPr/>
      <dgm:t>
        <a:bodyPr/>
        <a:lstStyle/>
        <a:p>
          <a:endParaRPr lang="en-US"/>
        </a:p>
      </dgm:t>
    </dgm:pt>
    <dgm:pt modelId="{C136B749-2024-437D-ADBC-504A6BAFEE41}" type="sibTrans" cxnId="{96453EEB-EE2B-4D89-9373-4A4505CCFDB5}">
      <dgm:prSet/>
      <dgm:spPr/>
      <dgm:t>
        <a:bodyPr/>
        <a:lstStyle/>
        <a:p>
          <a:endParaRPr lang="en-US"/>
        </a:p>
      </dgm:t>
    </dgm:pt>
    <dgm:pt modelId="{CF21B3D2-98DB-4BFB-AE43-4D0626610ED2}">
      <dgm:prSet/>
      <dgm:spPr/>
      <dgm:t>
        <a:bodyPr/>
        <a:lstStyle/>
        <a:p>
          <a:r>
            <a:rPr lang="tr-TR"/>
            <a:t>SRA = Sağa doğru birden fazla kaydırma işlemi.</a:t>
          </a:r>
          <a:endParaRPr lang="en-US"/>
        </a:p>
      </dgm:t>
    </dgm:pt>
    <dgm:pt modelId="{54B7D299-7C48-472F-8296-17C7A8A25C17}" type="parTrans" cxnId="{E45E1E47-D616-4E05-9B3D-5F9836D8EB77}">
      <dgm:prSet/>
      <dgm:spPr/>
      <dgm:t>
        <a:bodyPr/>
        <a:lstStyle/>
        <a:p>
          <a:endParaRPr lang="en-US"/>
        </a:p>
      </dgm:t>
    </dgm:pt>
    <dgm:pt modelId="{33D9EA05-9339-4C0B-BE5E-C98ACEC29457}" type="sibTrans" cxnId="{E45E1E47-D616-4E05-9B3D-5F9836D8EB77}">
      <dgm:prSet/>
      <dgm:spPr/>
      <dgm:t>
        <a:bodyPr/>
        <a:lstStyle/>
        <a:p>
          <a:endParaRPr lang="en-US"/>
        </a:p>
      </dgm:t>
    </dgm:pt>
    <dgm:pt modelId="{45AC2038-D830-4097-98B0-026A964D29A4}">
      <dgm:prSet/>
      <dgm:spPr/>
      <dgm:t>
        <a:bodyPr/>
        <a:lstStyle/>
        <a:p>
          <a:r>
            <a:rPr lang="tr-TR"/>
            <a:t>SEQ = Eşitlik kontrolü.</a:t>
          </a:r>
          <a:endParaRPr lang="en-US"/>
        </a:p>
      </dgm:t>
    </dgm:pt>
    <dgm:pt modelId="{0E1AA6C6-3922-45B9-9F88-1A71C9C4AB79}" type="parTrans" cxnId="{71C79CBE-B92A-4D22-A380-D49F48A008FF}">
      <dgm:prSet/>
      <dgm:spPr/>
      <dgm:t>
        <a:bodyPr/>
        <a:lstStyle/>
        <a:p>
          <a:endParaRPr lang="en-US"/>
        </a:p>
      </dgm:t>
    </dgm:pt>
    <dgm:pt modelId="{8EEF4C7F-4EB5-4D78-BF27-9BE197E5B494}" type="sibTrans" cxnId="{71C79CBE-B92A-4D22-A380-D49F48A008FF}">
      <dgm:prSet/>
      <dgm:spPr/>
      <dgm:t>
        <a:bodyPr/>
        <a:lstStyle/>
        <a:p>
          <a:endParaRPr lang="en-US"/>
        </a:p>
      </dgm:t>
    </dgm:pt>
    <dgm:pt modelId="{EA8CD8EA-1E99-454E-80D0-F629FC1E0728}">
      <dgm:prSet/>
      <dgm:spPr/>
      <dgm:t>
        <a:bodyPr/>
        <a:lstStyle/>
        <a:p>
          <a:r>
            <a:rPr lang="tr-TR"/>
            <a:t>SLT = Büyüklük, küçüklük kontrolü.</a:t>
          </a:r>
          <a:endParaRPr lang="en-US"/>
        </a:p>
      </dgm:t>
    </dgm:pt>
    <dgm:pt modelId="{B46478D5-3C6F-4D0F-90E5-8FDA6CDD05B7}" type="parTrans" cxnId="{65EBB1E0-BFA5-4858-B5B2-91C5E9BD1A54}">
      <dgm:prSet/>
      <dgm:spPr/>
      <dgm:t>
        <a:bodyPr/>
        <a:lstStyle/>
        <a:p>
          <a:endParaRPr lang="en-US"/>
        </a:p>
      </dgm:t>
    </dgm:pt>
    <dgm:pt modelId="{746CB380-C06F-4AAF-83A1-EAD047594317}" type="sibTrans" cxnId="{65EBB1E0-BFA5-4858-B5B2-91C5E9BD1A54}">
      <dgm:prSet/>
      <dgm:spPr/>
      <dgm:t>
        <a:bodyPr/>
        <a:lstStyle/>
        <a:p>
          <a:endParaRPr lang="en-US"/>
        </a:p>
      </dgm:t>
    </dgm:pt>
    <dgm:pt modelId="{75BA57E2-B6DE-4037-983D-D7884A609325}">
      <dgm:prSet/>
      <dgm:spPr/>
      <dgm:t>
        <a:bodyPr/>
        <a:lstStyle/>
        <a:p>
          <a:r>
            <a:rPr lang="tr-TR"/>
            <a:t>SLTU = İşaretsiz sayılarda büyüklük, küçüklük kontrolü.</a:t>
          </a:r>
          <a:endParaRPr lang="en-US"/>
        </a:p>
      </dgm:t>
    </dgm:pt>
    <dgm:pt modelId="{8A3D717B-FF13-4CBC-BF4F-A817A121DFA8}" type="parTrans" cxnId="{5091DA62-2B10-401C-90C4-0F61F2F1FD04}">
      <dgm:prSet/>
      <dgm:spPr/>
      <dgm:t>
        <a:bodyPr/>
        <a:lstStyle/>
        <a:p>
          <a:endParaRPr lang="en-US"/>
        </a:p>
      </dgm:t>
    </dgm:pt>
    <dgm:pt modelId="{997AB607-4498-4B4B-9A41-F31BC861F963}" type="sibTrans" cxnId="{5091DA62-2B10-401C-90C4-0F61F2F1FD04}">
      <dgm:prSet/>
      <dgm:spPr/>
      <dgm:t>
        <a:bodyPr/>
        <a:lstStyle/>
        <a:p>
          <a:endParaRPr lang="en-US"/>
        </a:p>
      </dgm:t>
    </dgm:pt>
    <dgm:pt modelId="{50A2558C-99DB-4E10-879C-100410C0D9FC}">
      <dgm:prSet/>
      <dgm:spPr/>
      <dgm:t>
        <a:bodyPr/>
        <a:lstStyle/>
        <a:p>
          <a:r>
            <a:rPr lang="tr-TR"/>
            <a:t>XOR =  Mantıksal XOR işleminin gerçekleştirilmesi.</a:t>
          </a:r>
          <a:endParaRPr lang="en-US"/>
        </a:p>
      </dgm:t>
    </dgm:pt>
    <dgm:pt modelId="{9D282032-F0D8-4AFD-9834-87C670EE1116}" type="parTrans" cxnId="{EDEC1A8C-17BE-4ECA-877A-A3BC2A5D8527}">
      <dgm:prSet/>
      <dgm:spPr/>
      <dgm:t>
        <a:bodyPr/>
        <a:lstStyle/>
        <a:p>
          <a:endParaRPr lang="en-US"/>
        </a:p>
      </dgm:t>
    </dgm:pt>
    <dgm:pt modelId="{5D0A6493-BCD8-475C-A027-5E5B0279DA88}" type="sibTrans" cxnId="{EDEC1A8C-17BE-4ECA-877A-A3BC2A5D8527}">
      <dgm:prSet/>
      <dgm:spPr/>
      <dgm:t>
        <a:bodyPr/>
        <a:lstStyle/>
        <a:p>
          <a:endParaRPr lang="en-US"/>
        </a:p>
      </dgm:t>
    </dgm:pt>
    <dgm:pt modelId="{30591A9A-F618-4D70-B643-F350630BC950}">
      <dgm:prSet/>
      <dgm:spPr/>
      <dgm:t>
        <a:bodyPr/>
        <a:lstStyle/>
        <a:p>
          <a:r>
            <a:rPr lang="tr-TR"/>
            <a:t>OR = Mantıksal OR işleminin gerçekleştirilmesi.</a:t>
          </a:r>
          <a:endParaRPr lang="en-US"/>
        </a:p>
      </dgm:t>
    </dgm:pt>
    <dgm:pt modelId="{9E5A013D-F8FB-4396-8084-BD34C4F62EF4}" type="parTrans" cxnId="{0C9E477C-D4B2-4F42-A3ED-E6C57203927E}">
      <dgm:prSet/>
      <dgm:spPr/>
      <dgm:t>
        <a:bodyPr/>
        <a:lstStyle/>
        <a:p>
          <a:endParaRPr lang="en-US"/>
        </a:p>
      </dgm:t>
    </dgm:pt>
    <dgm:pt modelId="{0325CC10-A337-4796-93E4-C94F107F82A5}" type="sibTrans" cxnId="{0C9E477C-D4B2-4F42-A3ED-E6C57203927E}">
      <dgm:prSet/>
      <dgm:spPr/>
      <dgm:t>
        <a:bodyPr/>
        <a:lstStyle/>
        <a:p>
          <a:endParaRPr lang="en-US"/>
        </a:p>
      </dgm:t>
    </dgm:pt>
    <dgm:pt modelId="{3BD32720-A801-453F-8EE8-2E05BA3D6724}">
      <dgm:prSet/>
      <dgm:spPr/>
      <dgm:t>
        <a:bodyPr/>
        <a:lstStyle/>
        <a:p>
          <a:r>
            <a:rPr lang="tr-TR"/>
            <a:t>AND = Mantıksal AND işleminin gerçekleştirilmesi.</a:t>
          </a:r>
          <a:endParaRPr lang="en-US"/>
        </a:p>
      </dgm:t>
    </dgm:pt>
    <dgm:pt modelId="{FE6F4113-4803-4540-BF1B-AB236FF57067}" type="parTrans" cxnId="{6DFE612B-9140-45C2-AF8B-7024EF9225FF}">
      <dgm:prSet/>
      <dgm:spPr/>
      <dgm:t>
        <a:bodyPr/>
        <a:lstStyle/>
        <a:p>
          <a:endParaRPr lang="en-US"/>
        </a:p>
      </dgm:t>
    </dgm:pt>
    <dgm:pt modelId="{0E8767A1-651B-4651-8B01-214529862965}" type="sibTrans" cxnId="{6DFE612B-9140-45C2-AF8B-7024EF9225FF}">
      <dgm:prSet/>
      <dgm:spPr/>
      <dgm:t>
        <a:bodyPr/>
        <a:lstStyle/>
        <a:p>
          <a:endParaRPr lang="en-US"/>
        </a:p>
      </dgm:t>
    </dgm:pt>
    <dgm:pt modelId="{F05F254F-C2D1-4E53-A7D2-8CDD81273180}" type="pres">
      <dgm:prSet presAssocID="{0A6DF75B-B596-4D94-9BDE-3BA625C440EC}" presName="diagram" presStyleCnt="0">
        <dgm:presLayoutVars>
          <dgm:dir/>
          <dgm:resizeHandles val="exact"/>
        </dgm:presLayoutVars>
      </dgm:prSet>
      <dgm:spPr/>
    </dgm:pt>
    <dgm:pt modelId="{AB3F647D-CEE5-4E43-AF38-4DEF404A7A10}" type="pres">
      <dgm:prSet presAssocID="{DED22804-7E53-409D-9474-BDC9760F1229}" presName="node" presStyleLbl="node1" presStyleIdx="0" presStyleCnt="12">
        <dgm:presLayoutVars>
          <dgm:bulletEnabled val="1"/>
        </dgm:presLayoutVars>
      </dgm:prSet>
      <dgm:spPr/>
    </dgm:pt>
    <dgm:pt modelId="{C715A4DF-EC6C-42C4-A5C6-0E92721A909A}" type="pres">
      <dgm:prSet presAssocID="{6484F314-CCC8-4B26-B39C-E5276C847464}" presName="sibTrans" presStyleCnt="0"/>
      <dgm:spPr/>
    </dgm:pt>
    <dgm:pt modelId="{75155757-9207-4B14-B6E0-87DD584B5BDC}" type="pres">
      <dgm:prSet presAssocID="{D88D658A-9530-469F-8800-CA6CE02DAD7A}" presName="node" presStyleLbl="node1" presStyleIdx="1" presStyleCnt="12">
        <dgm:presLayoutVars>
          <dgm:bulletEnabled val="1"/>
        </dgm:presLayoutVars>
      </dgm:prSet>
      <dgm:spPr/>
    </dgm:pt>
    <dgm:pt modelId="{5C442797-9BCB-4713-9A9A-6692B2DF4564}" type="pres">
      <dgm:prSet presAssocID="{0C10E233-7A6C-486F-B0A4-04CE5BAB209B}" presName="sibTrans" presStyleCnt="0"/>
      <dgm:spPr/>
    </dgm:pt>
    <dgm:pt modelId="{BEC9E501-4566-449E-9641-AF24FF567D40}" type="pres">
      <dgm:prSet presAssocID="{DFBBF023-99EA-4599-92C0-A0A489FB61FB}" presName="node" presStyleLbl="node1" presStyleIdx="2" presStyleCnt="12">
        <dgm:presLayoutVars>
          <dgm:bulletEnabled val="1"/>
        </dgm:presLayoutVars>
      </dgm:prSet>
      <dgm:spPr/>
    </dgm:pt>
    <dgm:pt modelId="{D9864EFB-A7A4-47A5-B6DE-DBEB1AA34569}" type="pres">
      <dgm:prSet presAssocID="{81791E2A-EFFB-48B1-B154-9D47E7E01D30}" presName="sibTrans" presStyleCnt="0"/>
      <dgm:spPr/>
    </dgm:pt>
    <dgm:pt modelId="{ECB1CA19-CE87-4756-AFE6-D9C06F12B2CA}" type="pres">
      <dgm:prSet presAssocID="{8CF20E39-E036-40F5-A975-BEC7E6F47D29}" presName="node" presStyleLbl="node1" presStyleIdx="3" presStyleCnt="12">
        <dgm:presLayoutVars>
          <dgm:bulletEnabled val="1"/>
        </dgm:presLayoutVars>
      </dgm:prSet>
      <dgm:spPr/>
    </dgm:pt>
    <dgm:pt modelId="{F748F2E7-445C-4098-BD51-45F77CBE7A26}" type="pres">
      <dgm:prSet presAssocID="{23C5EECB-D4D7-4501-954A-0D9855B209E9}" presName="sibTrans" presStyleCnt="0"/>
      <dgm:spPr/>
    </dgm:pt>
    <dgm:pt modelId="{55AF87D7-17E4-4A8C-A703-19F37C62F545}" type="pres">
      <dgm:prSet presAssocID="{DCA84C08-3C21-4881-AC6D-EDA318E27C8E}" presName="node" presStyleLbl="node1" presStyleIdx="4" presStyleCnt="12">
        <dgm:presLayoutVars>
          <dgm:bulletEnabled val="1"/>
        </dgm:presLayoutVars>
      </dgm:prSet>
      <dgm:spPr/>
    </dgm:pt>
    <dgm:pt modelId="{32D26BD1-03BB-4366-BA90-4D0A9C630990}" type="pres">
      <dgm:prSet presAssocID="{C136B749-2024-437D-ADBC-504A6BAFEE41}" presName="sibTrans" presStyleCnt="0"/>
      <dgm:spPr/>
    </dgm:pt>
    <dgm:pt modelId="{273711BB-0A19-4BB2-BD59-16DE5E98843A}" type="pres">
      <dgm:prSet presAssocID="{CF21B3D2-98DB-4BFB-AE43-4D0626610ED2}" presName="node" presStyleLbl="node1" presStyleIdx="5" presStyleCnt="12">
        <dgm:presLayoutVars>
          <dgm:bulletEnabled val="1"/>
        </dgm:presLayoutVars>
      </dgm:prSet>
      <dgm:spPr/>
    </dgm:pt>
    <dgm:pt modelId="{CF3BC40D-6D0C-46B1-A4E1-BBB2303BDA08}" type="pres">
      <dgm:prSet presAssocID="{33D9EA05-9339-4C0B-BE5E-C98ACEC29457}" presName="sibTrans" presStyleCnt="0"/>
      <dgm:spPr/>
    </dgm:pt>
    <dgm:pt modelId="{4B78EE23-80C6-4982-A128-67FB1FA61011}" type="pres">
      <dgm:prSet presAssocID="{45AC2038-D830-4097-98B0-026A964D29A4}" presName="node" presStyleLbl="node1" presStyleIdx="6" presStyleCnt="12">
        <dgm:presLayoutVars>
          <dgm:bulletEnabled val="1"/>
        </dgm:presLayoutVars>
      </dgm:prSet>
      <dgm:spPr/>
    </dgm:pt>
    <dgm:pt modelId="{9DF3B041-A311-4807-9BD1-B864410B4D3F}" type="pres">
      <dgm:prSet presAssocID="{8EEF4C7F-4EB5-4D78-BF27-9BE197E5B494}" presName="sibTrans" presStyleCnt="0"/>
      <dgm:spPr/>
    </dgm:pt>
    <dgm:pt modelId="{132E805E-488F-4901-961F-FA3F33E8EE51}" type="pres">
      <dgm:prSet presAssocID="{EA8CD8EA-1E99-454E-80D0-F629FC1E0728}" presName="node" presStyleLbl="node1" presStyleIdx="7" presStyleCnt="12">
        <dgm:presLayoutVars>
          <dgm:bulletEnabled val="1"/>
        </dgm:presLayoutVars>
      </dgm:prSet>
      <dgm:spPr/>
    </dgm:pt>
    <dgm:pt modelId="{A31A9B2E-8F79-4499-A096-6567988F2ED3}" type="pres">
      <dgm:prSet presAssocID="{746CB380-C06F-4AAF-83A1-EAD047594317}" presName="sibTrans" presStyleCnt="0"/>
      <dgm:spPr/>
    </dgm:pt>
    <dgm:pt modelId="{DE19C7DC-590C-4317-9ADD-BBA41B522B53}" type="pres">
      <dgm:prSet presAssocID="{75BA57E2-B6DE-4037-983D-D7884A609325}" presName="node" presStyleLbl="node1" presStyleIdx="8" presStyleCnt="12">
        <dgm:presLayoutVars>
          <dgm:bulletEnabled val="1"/>
        </dgm:presLayoutVars>
      </dgm:prSet>
      <dgm:spPr/>
    </dgm:pt>
    <dgm:pt modelId="{61C458BF-06F3-4146-8694-C7C2E8481B7A}" type="pres">
      <dgm:prSet presAssocID="{997AB607-4498-4B4B-9A41-F31BC861F963}" presName="sibTrans" presStyleCnt="0"/>
      <dgm:spPr/>
    </dgm:pt>
    <dgm:pt modelId="{36E2750D-FECF-421E-A874-09387568D2E8}" type="pres">
      <dgm:prSet presAssocID="{50A2558C-99DB-4E10-879C-100410C0D9FC}" presName="node" presStyleLbl="node1" presStyleIdx="9" presStyleCnt="12">
        <dgm:presLayoutVars>
          <dgm:bulletEnabled val="1"/>
        </dgm:presLayoutVars>
      </dgm:prSet>
      <dgm:spPr/>
    </dgm:pt>
    <dgm:pt modelId="{BB50055E-1495-4564-8609-CE1B0223938F}" type="pres">
      <dgm:prSet presAssocID="{5D0A6493-BCD8-475C-A027-5E5B0279DA88}" presName="sibTrans" presStyleCnt="0"/>
      <dgm:spPr/>
    </dgm:pt>
    <dgm:pt modelId="{631F834D-B435-491B-94CE-6B95072E41AC}" type="pres">
      <dgm:prSet presAssocID="{30591A9A-F618-4D70-B643-F350630BC950}" presName="node" presStyleLbl="node1" presStyleIdx="10" presStyleCnt="12">
        <dgm:presLayoutVars>
          <dgm:bulletEnabled val="1"/>
        </dgm:presLayoutVars>
      </dgm:prSet>
      <dgm:spPr/>
    </dgm:pt>
    <dgm:pt modelId="{BF5F7F4E-77D4-4B03-AEFC-C9FCFA270E3C}" type="pres">
      <dgm:prSet presAssocID="{0325CC10-A337-4796-93E4-C94F107F82A5}" presName="sibTrans" presStyleCnt="0"/>
      <dgm:spPr/>
    </dgm:pt>
    <dgm:pt modelId="{0E1D70F0-0ACB-4EB7-890E-1B0C87809D30}" type="pres">
      <dgm:prSet presAssocID="{3BD32720-A801-453F-8EE8-2E05BA3D6724}" presName="node" presStyleLbl="node1" presStyleIdx="11" presStyleCnt="12">
        <dgm:presLayoutVars>
          <dgm:bulletEnabled val="1"/>
        </dgm:presLayoutVars>
      </dgm:prSet>
      <dgm:spPr/>
    </dgm:pt>
  </dgm:ptLst>
  <dgm:cxnLst>
    <dgm:cxn modelId="{C40A850B-2DF6-461F-A445-798BE28C9EFC}" type="presOf" srcId="{30591A9A-F618-4D70-B643-F350630BC950}" destId="{631F834D-B435-491B-94CE-6B95072E41AC}" srcOrd="0" destOrd="0" presId="urn:microsoft.com/office/officeart/2005/8/layout/default"/>
    <dgm:cxn modelId="{D8191218-CB3B-49B5-8261-98B761F1C4B2}" type="presOf" srcId="{DED22804-7E53-409D-9474-BDC9760F1229}" destId="{AB3F647D-CEE5-4E43-AF38-4DEF404A7A10}" srcOrd="0" destOrd="0" presId="urn:microsoft.com/office/officeart/2005/8/layout/default"/>
    <dgm:cxn modelId="{A5D50820-237D-4A80-923F-6BA5494B21E8}" srcId="{0A6DF75B-B596-4D94-9BDE-3BA625C440EC}" destId="{D88D658A-9530-469F-8800-CA6CE02DAD7A}" srcOrd="1" destOrd="0" parTransId="{DB60C353-CA11-4561-BA3E-E87558DA3410}" sibTransId="{0C10E233-7A6C-486F-B0A4-04CE5BAB209B}"/>
    <dgm:cxn modelId="{CAB00021-C2AF-4F19-A0B2-E04E6D3DF7B5}" type="presOf" srcId="{D88D658A-9530-469F-8800-CA6CE02DAD7A}" destId="{75155757-9207-4B14-B6E0-87DD584B5BDC}" srcOrd="0" destOrd="0" presId="urn:microsoft.com/office/officeart/2005/8/layout/default"/>
    <dgm:cxn modelId="{837CDE23-ED17-40F3-9625-E64F4C1BD522}" type="presOf" srcId="{DCA84C08-3C21-4881-AC6D-EDA318E27C8E}" destId="{55AF87D7-17E4-4A8C-A703-19F37C62F545}" srcOrd="0" destOrd="0" presId="urn:microsoft.com/office/officeart/2005/8/layout/default"/>
    <dgm:cxn modelId="{6DFE612B-9140-45C2-AF8B-7024EF9225FF}" srcId="{0A6DF75B-B596-4D94-9BDE-3BA625C440EC}" destId="{3BD32720-A801-453F-8EE8-2E05BA3D6724}" srcOrd="11" destOrd="0" parTransId="{FE6F4113-4803-4540-BF1B-AB236FF57067}" sibTransId="{0E8767A1-651B-4651-8B01-214529862965}"/>
    <dgm:cxn modelId="{5091DA62-2B10-401C-90C4-0F61F2F1FD04}" srcId="{0A6DF75B-B596-4D94-9BDE-3BA625C440EC}" destId="{75BA57E2-B6DE-4037-983D-D7884A609325}" srcOrd="8" destOrd="0" parTransId="{8A3D717B-FF13-4CBC-BF4F-A817A121DFA8}" sibTransId="{997AB607-4498-4B4B-9A41-F31BC861F963}"/>
    <dgm:cxn modelId="{E45E1E47-D616-4E05-9B3D-5F9836D8EB77}" srcId="{0A6DF75B-B596-4D94-9BDE-3BA625C440EC}" destId="{CF21B3D2-98DB-4BFB-AE43-4D0626610ED2}" srcOrd="5" destOrd="0" parTransId="{54B7D299-7C48-472F-8296-17C7A8A25C17}" sibTransId="{33D9EA05-9339-4C0B-BE5E-C98ACEC29457}"/>
    <dgm:cxn modelId="{5ABBC26B-AD61-492C-8373-3E7002E62CB5}" type="presOf" srcId="{0A6DF75B-B596-4D94-9BDE-3BA625C440EC}" destId="{F05F254F-C2D1-4E53-A7D2-8CDD81273180}" srcOrd="0" destOrd="0" presId="urn:microsoft.com/office/officeart/2005/8/layout/default"/>
    <dgm:cxn modelId="{4686016F-58E6-43F9-9C1B-F27ACF98EF0E}" type="presOf" srcId="{45AC2038-D830-4097-98B0-026A964D29A4}" destId="{4B78EE23-80C6-4982-A128-67FB1FA61011}" srcOrd="0" destOrd="0" presId="urn:microsoft.com/office/officeart/2005/8/layout/default"/>
    <dgm:cxn modelId="{5D023C6F-DCEB-4ADA-85FA-FD02641DB5F5}" type="presOf" srcId="{3BD32720-A801-453F-8EE8-2E05BA3D6724}" destId="{0E1D70F0-0ACB-4EB7-890E-1B0C87809D30}" srcOrd="0" destOrd="0" presId="urn:microsoft.com/office/officeart/2005/8/layout/default"/>
    <dgm:cxn modelId="{8D582A52-C205-4992-84D5-DC0641B10909}" type="presOf" srcId="{CF21B3D2-98DB-4BFB-AE43-4D0626610ED2}" destId="{273711BB-0A19-4BB2-BD59-16DE5E98843A}" srcOrd="0" destOrd="0" presId="urn:microsoft.com/office/officeart/2005/8/layout/default"/>
    <dgm:cxn modelId="{2B49D378-76B3-4EB6-827E-85A59CE1CFFC}" type="presOf" srcId="{EA8CD8EA-1E99-454E-80D0-F629FC1E0728}" destId="{132E805E-488F-4901-961F-FA3F33E8EE51}" srcOrd="0" destOrd="0" presId="urn:microsoft.com/office/officeart/2005/8/layout/default"/>
    <dgm:cxn modelId="{1AFFD179-9AE3-47E8-9777-8C200902420F}" srcId="{0A6DF75B-B596-4D94-9BDE-3BA625C440EC}" destId="{8CF20E39-E036-40F5-A975-BEC7E6F47D29}" srcOrd="3" destOrd="0" parTransId="{B765736D-94BE-40F0-8D07-E86EB8DF1A89}" sibTransId="{23C5EECB-D4D7-4501-954A-0D9855B209E9}"/>
    <dgm:cxn modelId="{0C9E477C-D4B2-4F42-A3ED-E6C57203927E}" srcId="{0A6DF75B-B596-4D94-9BDE-3BA625C440EC}" destId="{30591A9A-F618-4D70-B643-F350630BC950}" srcOrd="10" destOrd="0" parTransId="{9E5A013D-F8FB-4396-8084-BD34C4F62EF4}" sibTransId="{0325CC10-A337-4796-93E4-C94F107F82A5}"/>
    <dgm:cxn modelId="{7C176281-8152-4906-AC67-0AFA06623F8A}" srcId="{0A6DF75B-B596-4D94-9BDE-3BA625C440EC}" destId="{DFBBF023-99EA-4599-92C0-A0A489FB61FB}" srcOrd="2" destOrd="0" parTransId="{5AEF8899-3568-4A80-B564-6D1ECD8764F0}" sibTransId="{81791E2A-EFFB-48B1-B154-9D47E7E01D30}"/>
    <dgm:cxn modelId="{EDEC1A8C-17BE-4ECA-877A-A3BC2A5D8527}" srcId="{0A6DF75B-B596-4D94-9BDE-3BA625C440EC}" destId="{50A2558C-99DB-4E10-879C-100410C0D9FC}" srcOrd="9" destOrd="0" parTransId="{9D282032-F0D8-4AFD-9834-87C670EE1116}" sibTransId="{5D0A6493-BCD8-475C-A027-5E5B0279DA88}"/>
    <dgm:cxn modelId="{D50010AD-B9D9-4A01-BD76-69431EE92F5F}" type="presOf" srcId="{75BA57E2-B6DE-4037-983D-D7884A609325}" destId="{DE19C7DC-590C-4317-9ADD-BBA41B522B53}" srcOrd="0" destOrd="0" presId="urn:microsoft.com/office/officeart/2005/8/layout/default"/>
    <dgm:cxn modelId="{AC4701BD-C4BC-4DA8-9488-EA75F21AFAF6}" srcId="{0A6DF75B-B596-4D94-9BDE-3BA625C440EC}" destId="{DED22804-7E53-409D-9474-BDC9760F1229}" srcOrd="0" destOrd="0" parTransId="{A81974D8-E03C-4A2F-BD67-8C0EAA679716}" sibTransId="{6484F314-CCC8-4B26-B39C-E5276C847464}"/>
    <dgm:cxn modelId="{71C79CBE-B92A-4D22-A380-D49F48A008FF}" srcId="{0A6DF75B-B596-4D94-9BDE-3BA625C440EC}" destId="{45AC2038-D830-4097-98B0-026A964D29A4}" srcOrd="6" destOrd="0" parTransId="{0E1AA6C6-3922-45B9-9F88-1A71C9C4AB79}" sibTransId="{8EEF4C7F-4EB5-4D78-BF27-9BE197E5B494}"/>
    <dgm:cxn modelId="{5A41EBCD-538B-47B1-9A06-9A4D33D839A6}" type="presOf" srcId="{50A2558C-99DB-4E10-879C-100410C0D9FC}" destId="{36E2750D-FECF-421E-A874-09387568D2E8}" srcOrd="0" destOrd="0" presId="urn:microsoft.com/office/officeart/2005/8/layout/default"/>
    <dgm:cxn modelId="{65EBB1E0-BFA5-4858-B5B2-91C5E9BD1A54}" srcId="{0A6DF75B-B596-4D94-9BDE-3BA625C440EC}" destId="{EA8CD8EA-1E99-454E-80D0-F629FC1E0728}" srcOrd="7" destOrd="0" parTransId="{B46478D5-3C6F-4D0F-90E5-8FDA6CDD05B7}" sibTransId="{746CB380-C06F-4AAF-83A1-EAD047594317}"/>
    <dgm:cxn modelId="{79A1B5E0-8A80-44EA-91CA-63A41313C0D7}" type="presOf" srcId="{8CF20E39-E036-40F5-A975-BEC7E6F47D29}" destId="{ECB1CA19-CE87-4756-AFE6-D9C06F12B2CA}" srcOrd="0" destOrd="0" presId="urn:microsoft.com/office/officeart/2005/8/layout/default"/>
    <dgm:cxn modelId="{96453EEB-EE2B-4D89-9373-4A4505CCFDB5}" srcId="{0A6DF75B-B596-4D94-9BDE-3BA625C440EC}" destId="{DCA84C08-3C21-4881-AC6D-EDA318E27C8E}" srcOrd="4" destOrd="0" parTransId="{162E4802-C5A3-48C6-B5E4-2BEE4CDB7744}" sibTransId="{C136B749-2024-437D-ADBC-504A6BAFEE41}"/>
    <dgm:cxn modelId="{21898AF3-E47F-4D66-93FE-E5722A65712D}" type="presOf" srcId="{DFBBF023-99EA-4599-92C0-A0A489FB61FB}" destId="{BEC9E501-4566-449E-9641-AF24FF567D40}" srcOrd="0" destOrd="0" presId="urn:microsoft.com/office/officeart/2005/8/layout/default"/>
    <dgm:cxn modelId="{1437BADA-C621-4BA5-9686-92506BC7D6BE}" type="presParOf" srcId="{F05F254F-C2D1-4E53-A7D2-8CDD81273180}" destId="{AB3F647D-CEE5-4E43-AF38-4DEF404A7A10}" srcOrd="0" destOrd="0" presId="urn:microsoft.com/office/officeart/2005/8/layout/default"/>
    <dgm:cxn modelId="{E40CADD7-CC84-4A5F-9BB9-71EB70D52A7F}" type="presParOf" srcId="{F05F254F-C2D1-4E53-A7D2-8CDD81273180}" destId="{C715A4DF-EC6C-42C4-A5C6-0E92721A909A}" srcOrd="1" destOrd="0" presId="urn:microsoft.com/office/officeart/2005/8/layout/default"/>
    <dgm:cxn modelId="{7C6C6F14-8647-4E03-8B11-1643B41EA49E}" type="presParOf" srcId="{F05F254F-C2D1-4E53-A7D2-8CDD81273180}" destId="{75155757-9207-4B14-B6E0-87DD584B5BDC}" srcOrd="2" destOrd="0" presId="urn:microsoft.com/office/officeart/2005/8/layout/default"/>
    <dgm:cxn modelId="{B4229595-BE64-4D52-91BC-D6AE37C4FBD8}" type="presParOf" srcId="{F05F254F-C2D1-4E53-A7D2-8CDD81273180}" destId="{5C442797-9BCB-4713-9A9A-6692B2DF4564}" srcOrd="3" destOrd="0" presId="urn:microsoft.com/office/officeart/2005/8/layout/default"/>
    <dgm:cxn modelId="{6848C5E6-12B6-42F5-9543-D6835D37B282}" type="presParOf" srcId="{F05F254F-C2D1-4E53-A7D2-8CDD81273180}" destId="{BEC9E501-4566-449E-9641-AF24FF567D40}" srcOrd="4" destOrd="0" presId="urn:microsoft.com/office/officeart/2005/8/layout/default"/>
    <dgm:cxn modelId="{84CCAEA2-C788-422B-9E70-680AAE542E9B}" type="presParOf" srcId="{F05F254F-C2D1-4E53-A7D2-8CDD81273180}" destId="{D9864EFB-A7A4-47A5-B6DE-DBEB1AA34569}" srcOrd="5" destOrd="0" presId="urn:microsoft.com/office/officeart/2005/8/layout/default"/>
    <dgm:cxn modelId="{A53338CF-5E71-4D6B-9F18-D6F50E393672}" type="presParOf" srcId="{F05F254F-C2D1-4E53-A7D2-8CDD81273180}" destId="{ECB1CA19-CE87-4756-AFE6-D9C06F12B2CA}" srcOrd="6" destOrd="0" presId="urn:microsoft.com/office/officeart/2005/8/layout/default"/>
    <dgm:cxn modelId="{72C41CC4-2D79-41C1-9487-EDD9A630CFE9}" type="presParOf" srcId="{F05F254F-C2D1-4E53-A7D2-8CDD81273180}" destId="{F748F2E7-445C-4098-BD51-45F77CBE7A26}" srcOrd="7" destOrd="0" presId="urn:microsoft.com/office/officeart/2005/8/layout/default"/>
    <dgm:cxn modelId="{AF26C961-FADB-4A1A-AD28-7DB92B34D3FC}" type="presParOf" srcId="{F05F254F-C2D1-4E53-A7D2-8CDD81273180}" destId="{55AF87D7-17E4-4A8C-A703-19F37C62F545}" srcOrd="8" destOrd="0" presId="urn:microsoft.com/office/officeart/2005/8/layout/default"/>
    <dgm:cxn modelId="{7049550C-443B-401A-9363-3A454A023945}" type="presParOf" srcId="{F05F254F-C2D1-4E53-A7D2-8CDD81273180}" destId="{32D26BD1-03BB-4366-BA90-4D0A9C630990}" srcOrd="9" destOrd="0" presId="urn:microsoft.com/office/officeart/2005/8/layout/default"/>
    <dgm:cxn modelId="{52692AF2-71A7-4B68-A721-9730B2D8A8A0}" type="presParOf" srcId="{F05F254F-C2D1-4E53-A7D2-8CDD81273180}" destId="{273711BB-0A19-4BB2-BD59-16DE5E98843A}" srcOrd="10" destOrd="0" presId="urn:microsoft.com/office/officeart/2005/8/layout/default"/>
    <dgm:cxn modelId="{6B719A18-5375-4F23-BA75-E560BC07263E}" type="presParOf" srcId="{F05F254F-C2D1-4E53-A7D2-8CDD81273180}" destId="{CF3BC40D-6D0C-46B1-A4E1-BBB2303BDA08}" srcOrd="11" destOrd="0" presId="urn:microsoft.com/office/officeart/2005/8/layout/default"/>
    <dgm:cxn modelId="{B47BB97C-139D-4309-A174-F62B65093B6A}" type="presParOf" srcId="{F05F254F-C2D1-4E53-A7D2-8CDD81273180}" destId="{4B78EE23-80C6-4982-A128-67FB1FA61011}" srcOrd="12" destOrd="0" presId="urn:microsoft.com/office/officeart/2005/8/layout/default"/>
    <dgm:cxn modelId="{94D962E0-5DE6-4219-83D7-8A27B6172785}" type="presParOf" srcId="{F05F254F-C2D1-4E53-A7D2-8CDD81273180}" destId="{9DF3B041-A311-4807-9BD1-B864410B4D3F}" srcOrd="13" destOrd="0" presId="urn:microsoft.com/office/officeart/2005/8/layout/default"/>
    <dgm:cxn modelId="{6AA5F306-7663-4707-9B2B-764AA704AF72}" type="presParOf" srcId="{F05F254F-C2D1-4E53-A7D2-8CDD81273180}" destId="{132E805E-488F-4901-961F-FA3F33E8EE51}" srcOrd="14" destOrd="0" presId="urn:microsoft.com/office/officeart/2005/8/layout/default"/>
    <dgm:cxn modelId="{AE8DD4C6-E29E-4968-B066-8020B4F24137}" type="presParOf" srcId="{F05F254F-C2D1-4E53-A7D2-8CDD81273180}" destId="{A31A9B2E-8F79-4499-A096-6567988F2ED3}" srcOrd="15" destOrd="0" presId="urn:microsoft.com/office/officeart/2005/8/layout/default"/>
    <dgm:cxn modelId="{2E1D8280-D843-442E-BFAE-D8584E34D9FD}" type="presParOf" srcId="{F05F254F-C2D1-4E53-A7D2-8CDD81273180}" destId="{DE19C7DC-590C-4317-9ADD-BBA41B522B53}" srcOrd="16" destOrd="0" presId="urn:microsoft.com/office/officeart/2005/8/layout/default"/>
    <dgm:cxn modelId="{DF08C220-ED1A-41FF-96F8-264D2973187E}" type="presParOf" srcId="{F05F254F-C2D1-4E53-A7D2-8CDD81273180}" destId="{61C458BF-06F3-4146-8694-C7C2E8481B7A}" srcOrd="17" destOrd="0" presId="urn:microsoft.com/office/officeart/2005/8/layout/default"/>
    <dgm:cxn modelId="{E95B90F7-1EAE-4814-B901-7211E051B57E}" type="presParOf" srcId="{F05F254F-C2D1-4E53-A7D2-8CDD81273180}" destId="{36E2750D-FECF-421E-A874-09387568D2E8}" srcOrd="18" destOrd="0" presId="urn:microsoft.com/office/officeart/2005/8/layout/default"/>
    <dgm:cxn modelId="{9D922853-619E-4CD7-99E3-7B19AB231755}" type="presParOf" srcId="{F05F254F-C2D1-4E53-A7D2-8CDD81273180}" destId="{BB50055E-1495-4564-8609-CE1B0223938F}" srcOrd="19" destOrd="0" presId="urn:microsoft.com/office/officeart/2005/8/layout/default"/>
    <dgm:cxn modelId="{F46C31A7-3E03-4954-89A7-A9E3D6565613}" type="presParOf" srcId="{F05F254F-C2D1-4E53-A7D2-8CDD81273180}" destId="{631F834D-B435-491B-94CE-6B95072E41AC}" srcOrd="20" destOrd="0" presId="urn:microsoft.com/office/officeart/2005/8/layout/default"/>
    <dgm:cxn modelId="{ADDFFFD3-72E2-4474-9E0F-7497E39D5514}" type="presParOf" srcId="{F05F254F-C2D1-4E53-A7D2-8CDD81273180}" destId="{BF5F7F4E-77D4-4B03-AEFC-C9FCFA270E3C}" srcOrd="21" destOrd="0" presId="urn:microsoft.com/office/officeart/2005/8/layout/default"/>
    <dgm:cxn modelId="{4ED2EBCE-1DB0-4A92-B7D3-860668C54328}" type="presParOf" srcId="{F05F254F-C2D1-4E53-A7D2-8CDD81273180}" destId="{0E1D70F0-0ACB-4EB7-890E-1B0C87809D30}"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F647D-CEE5-4E43-AF38-4DEF404A7A10}">
      <dsp:nvSpPr>
        <dsp:cNvPr id="0" name=""/>
        <dsp:cNvSpPr/>
      </dsp:nvSpPr>
      <dsp:spPr>
        <a:xfrm>
          <a:off x="0" y="34514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İşlemcimizin yapmasını beklediğimiz işlemler</a:t>
          </a:r>
          <a:endParaRPr lang="en-US" sz="1300" kern="1200"/>
        </a:p>
      </dsp:txBody>
      <dsp:txXfrm>
        <a:off x="0" y="345147"/>
        <a:ext cx="1522599" cy="913559"/>
      </dsp:txXfrm>
    </dsp:sp>
    <dsp:sp modelId="{75155757-9207-4B14-B6E0-87DD584B5BDC}">
      <dsp:nvSpPr>
        <dsp:cNvPr id="0" name=""/>
        <dsp:cNvSpPr/>
      </dsp:nvSpPr>
      <dsp:spPr>
        <a:xfrm>
          <a:off x="1674859" y="34514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ADD = Toplama İşlemi.</a:t>
          </a:r>
          <a:endParaRPr lang="en-US" sz="1300" kern="1200"/>
        </a:p>
      </dsp:txBody>
      <dsp:txXfrm>
        <a:off x="1674859" y="345147"/>
        <a:ext cx="1522599" cy="913559"/>
      </dsp:txXfrm>
    </dsp:sp>
    <dsp:sp modelId="{BEC9E501-4566-449E-9641-AF24FF567D40}">
      <dsp:nvSpPr>
        <dsp:cNvPr id="0" name=""/>
        <dsp:cNvSpPr/>
      </dsp:nvSpPr>
      <dsp:spPr>
        <a:xfrm>
          <a:off x="3349718" y="34514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SUB = Çıkarma İşlemi.</a:t>
          </a:r>
          <a:endParaRPr lang="en-US" sz="1300" kern="1200"/>
        </a:p>
      </dsp:txBody>
      <dsp:txXfrm>
        <a:off x="3349718" y="345147"/>
        <a:ext cx="1522599" cy="913559"/>
      </dsp:txXfrm>
    </dsp:sp>
    <dsp:sp modelId="{ECB1CA19-CE87-4756-AFE6-D9C06F12B2CA}">
      <dsp:nvSpPr>
        <dsp:cNvPr id="0" name=""/>
        <dsp:cNvSpPr/>
      </dsp:nvSpPr>
      <dsp:spPr>
        <a:xfrm>
          <a:off x="0" y="141096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SLL = Sola doğru shift (kaydırma) işlemi.</a:t>
          </a:r>
          <a:endParaRPr lang="en-US" sz="1300" kern="1200"/>
        </a:p>
      </dsp:txBody>
      <dsp:txXfrm>
        <a:off x="0" y="1410967"/>
        <a:ext cx="1522599" cy="913559"/>
      </dsp:txXfrm>
    </dsp:sp>
    <dsp:sp modelId="{55AF87D7-17E4-4A8C-A703-19F37C62F545}">
      <dsp:nvSpPr>
        <dsp:cNvPr id="0" name=""/>
        <dsp:cNvSpPr/>
      </dsp:nvSpPr>
      <dsp:spPr>
        <a:xfrm>
          <a:off x="1674859" y="141096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SRL = Sağa doğru shift (kaydırma) işlemi.</a:t>
          </a:r>
          <a:endParaRPr lang="en-US" sz="1300" kern="1200"/>
        </a:p>
      </dsp:txBody>
      <dsp:txXfrm>
        <a:off x="1674859" y="1410967"/>
        <a:ext cx="1522599" cy="913559"/>
      </dsp:txXfrm>
    </dsp:sp>
    <dsp:sp modelId="{273711BB-0A19-4BB2-BD59-16DE5E98843A}">
      <dsp:nvSpPr>
        <dsp:cNvPr id="0" name=""/>
        <dsp:cNvSpPr/>
      </dsp:nvSpPr>
      <dsp:spPr>
        <a:xfrm>
          <a:off x="3349718" y="141096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SRA = Sağa doğru birden fazla kaydırma işlemi.</a:t>
          </a:r>
          <a:endParaRPr lang="en-US" sz="1300" kern="1200"/>
        </a:p>
      </dsp:txBody>
      <dsp:txXfrm>
        <a:off x="3349718" y="1410967"/>
        <a:ext cx="1522599" cy="913559"/>
      </dsp:txXfrm>
    </dsp:sp>
    <dsp:sp modelId="{4B78EE23-80C6-4982-A128-67FB1FA61011}">
      <dsp:nvSpPr>
        <dsp:cNvPr id="0" name=""/>
        <dsp:cNvSpPr/>
      </dsp:nvSpPr>
      <dsp:spPr>
        <a:xfrm>
          <a:off x="0" y="247678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SEQ = Eşitlik kontrolü.</a:t>
          </a:r>
          <a:endParaRPr lang="en-US" sz="1300" kern="1200"/>
        </a:p>
      </dsp:txBody>
      <dsp:txXfrm>
        <a:off x="0" y="2476786"/>
        <a:ext cx="1522599" cy="913559"/>
      </dsp:txXfrm>
    </dsp:sp>
    <dsp:sp modelId="{132E805E-488F-4901-961F-FA3F33E8EE51}">
      <dsp:nvSpPr>
        <dsp:cNvPr id="0" name=""/>
        <dsp:cNvSpPr/>
      </dsp:nvSpPr>
      <dsp:spPr>
        <a:xfrm>
          <a:off x="1674859" y="247678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SLT = Büyüklük, küçüklük kontrolü.</a:t>
          </a:r>
          <a:endParaRPr lang="en-US" sz="1300" kern="1200"/>
        </a:p>
      </dsp:txBody>
      <dsp:txXfrm>
        <a:off x="1674859" y="2476786"/>
        <a:ext cx="1522599" cy="913559"/>
      </dsp:txXfrm>
    </dsp:sp>
    <dsp:sp modelId="{DE19C7DC-590C-4317-9ADD-BBA41B522B53}">
      <dsp:nvSpPr>
        <dsp:cNvPr id="0" name=""/>
        <dsp:cNvSpPr/>
      </dsp:nvSpPr>
      <dsp:spPr>
        <a:xfrm>
          <a:off x="3349718" y="247678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SLTU = İşaretsiz sayılarda büyüklük, küçüklük kontrolü.</a:t>
          </a:r>
          <a:endParaRPr lang="en-US" sz="1300" kern="1200"/>
        </a:p>
      </dsp:txBody>
      <dsp:txXfrm>
        <a:off x="3349718" y="2476786"/>
        <a:ext cx="1522599" cy="913559"/>
      </dsp:txXfrm>
    </dsp:sp>
    <dsp:sp modelId="{36E2750D-FECF-421E-A874-09387568D2E8}">
      <dsp:nvSpPr>
        <dsp:cNvPr id="0" name=""/>
        <dsp:cNvSpPr/>
      </dsp:nvSpPr>
      <dsp:spPr>
        <a:xfrm>
          <a:off x="0" y="354260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XOR =  Mantıksal XOR işleminin gerçekleştirilmesi.</a:t>
          </a:r>
          <a:endParaRPr lang="en-US" sz="1300" kern="1200"/>
        </a:p>
      </dsp:txBody>
      <dsp:txXfrm>
        <a:off x="0" y="3542606"/>
        <a:ext cx="1522599" cy="913559"/>
      </dsp:txXfrm>
    </dsp:sp>
    <dsp:sp modelId="{631F834D-B435-491B-94CE-6B95072E41AC}">
      <dsp:nvSpPr>
        <dsp:cNvPr id="0" name=""/>
        <dsp:cNvSpPr/>
      </dsp:nvSpPr>
      <dsp:spPr>
        <a:xfrm>
          <a:off x="1674859" y="354260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OR = Mantıksal OR işleminin gerçekleştirilmesi.</a:t>
          </a:r>
          <a:endParaRPr lang="en-US" sz="1300" kern="1200"/>
        </a:p>
      </dsp:txBody>
      <dsp:txXfrm>
        <a:off x="1674859" y="3542606"/>
        <a:ext cx="1522599" cy="913559"/>
      </dsp:txXfrm>
    </dsp:sp>
    <dsp:sp modelId="{0E1D70F0-0ACB-4EB7-890E-1B0C87809D30}">
      <dsp:nvSpPr>
        <dsp:cNvPr id="0" name=""/>
        <dsp:cNvSpPr/>
      </dsp:nvSpPr>
      <dsp:spPr>
        <a:xfrm>
          <a:off x="3349718" y="354260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AND = Mantıksal AND işleminin gerçekleştirilmesi.</a:t>
          </a:r>
          <a:endParaRPr lang="en-US" sz="1300" kern="1200"/>
        </a:p>
      </dsp:txBody>
      <dsp:txXfrm>
        <a:off x="3349718" y="3542606"/>
        <a:ext cx="1522599" cy="91355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7A195-25D9-48DF-B639-5B24D2B00AE8}" type="datetimeFigureOut">
              <a:rPr lang="zh-CN" altLang="en-US" smtClean="0"/>
              <a:t>2022/5/18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7584D-8746-4D72-BA3A-5A81C8B546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t>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12</a:t>
            </a:fld>
            <a:endParaRPr lang="zh-CN" altLang="en-US"/>
          </a:p>
        </p:txBody>
      </p:sp>
    </p:spTree>
    <p:extLst>
      <p:ext uri="{BB962C8B-B14F-4D97-AF65-F5344CB8AC3E}">
        <p14:creationId xmlns:p14="http://schemas.microsoft.com/office/powerpoint/2010/main" val="2780417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771861" cy="6858000"/>
          </a:xfrm>
        </p:spPr>
        <p:txBody>
          <a:bodyPr/>
          <a:lstStyle/>
          <a:p>
            <a:endParaRPr lang="id-ID"/>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ight Half Pictgure in Page">
    <p:spTree>
      <p:nvGrpSpPr>
        <p:cNvPr id="1" name=""/>
        <p:cNvGrpSpPr/>
        <p:nvPr/>
      </p:nvGrpSpPr>
      <p:grpSpPr>
        <a:xfrm>
          <a:off x="0" y="0"/>
          <a:ext cx="0" cy="0"/>
          <a:chOff x="0" y="0"/>
          <a:chExt cx="0" cy="0"/>
        </a:xfrm>
      </p:grpSpPr>
      <p:sp>
        <p:nvSpPr>
          <p:cNvPr id="7" name="Picture Placeholder 3"/>
          <p:cNvSpPr>
            <a:spLocks noGrp="1"/>
          </p:cNvSpPr>
          <p:nvPr>
            <p:ph type="pic" sz="quarter" idx="10"/>
          </p:nvPr>
        </p:nvSpPr>
        <p:spPr>
          <a:xfrm>
            <a:off x="6096000" y="1"/>
            <a:ext cx="6096000" cy="6857999"/>
          </a:xfrm>
          <a:prstGeom prst="rect">
            <a:avLst/>
          </a:prstGeom>
          <a:ln w="9525">
            <a:noFill/>
          </a:ln>
        </p:spPr>
        <p:txBody>
          <a:bodyPr/>
          <a:lstStyle>
            <a:lvl1pPr>
              <a:defRPr sz="1600">
                <a:solidFill>
                  <a:schemeClr val="accent4"/>
                </a:solidFill>
                <a:latin typeface="Lato" panose="020F0502020204030203" pitchFamily="34" charset="0"/>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Tree>
    <p:extLst>
      <p:ext uri="{BB962C8B-B14F-4D97-AF65-F5344CB8AC3E}">
        <p14:creationId xmlns:p14="http://schemas.microsoft.com/office/powerpoint/2010/main" val="3483303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41BB1-40C4-4700-B8C2-D06FA29C9A5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 id="2147483664" r:id="rId14"/>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1.emf"/><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mpengineer/Risc-v-based-processor"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youtube.com/watch?v=K8UAJ2jhwJQ"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britannica.com/technology/arithmetic-logic-unit" TargetMode="External"/><Relationship Id="rId3" Type="http://schemas.openxmlformats.org/officeDocument/2006/relationships/hyperlink" Target="http://www.levent.tc/files/courses/digital_design/lectures/lec10/BLM201_hafta10_fb_cpu.pdf" TargetMode="External"/><Relationship Id="rId7" Type="http://schemas.openxmlformats.org/officeDocument/2006/relationships/hyperlink" Target="https://stringfixer.com/tr/Microprocessor_design"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hyperlink" Target="https://www.mcu-turkey.com/wp-content/uploads/2013/12/islemci_tasarimi_ve_asamalari-1.pdf" TargetMode="External"/><Relationship Id="rId5" Type="http://schemas.openxmlformats.org/officeDocument/2006/relationships/image" Target="../media/image12.jpeg"/><Relationship Id="rId4" Type="http://schemas.openxmlformats.org/officeDocument/2006/relationships/hyperlink" Target="http://www.levent.tc/files/courses/digital_design/project/BLM201_proje_spesifikasyonlari.pdf"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4.xml"/><Relationship Id="rId7" Type="http://schemas.openxmlformats.org/officeDocument/2006/relationships/notesSlide" Target="../notesSlides/notesSlide1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7.xml"/><Relationship Id="rId5" Type="http://schemas.openxmlformats.org/officeDocument/2006/relationships/tags" Target="../tags/tag26.xml"/><Relationship Id="rId4" Type="http://schemas.openxmlformats.org/officeDocument/2006/relationships/tags" Target="../tags/tag25.xml"/></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slide" Target="slide15.xml"/><Relationship Id="rId2" Type="http://schemas.openxmlformats.org/officeDocument/2006/relationships/tags" Target="../tags/tag4.xml"/><Relationship Id="rId16" Type="http://schemas.openxmlformats.org/officeDocument/2006/relationships/slide" Target="slide3.xml"/><Relationship Id="rId1" Type="http://schemas.openxmlformats.org/officeDocument/2006/relationships/themeOverride" Target="../theme/themeOverride2.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notesSlide" Target="../notesSlides/notesSlide2.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8.xml"/><Relationship Id="rId7"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6"/>
          <a:stretch>
            <a:fillRect/>
          </a:stretch>
        </p:blipFill>
        <p:spPr>
          <a:xfrm>
            <a:off x="2156" y="1975"/>
            <a:ext cx="7022758" cy="6856025"/>
          </a:xfrm>
          <a:prstGeom prst="rect">
            <a:avLst/>
          </a:prstGeom>
        </p:spPr>
      </p:pic>
      <p:sp>
        <p:nvSpPr>
          <p:cNvPr id="24" name="PA_文本框 3"/>
          <p:cNvSpPr txBox="1"/>
          <p:nvPr>
            <p:custDataLst>
              <p:tags r:id="rId2"/>
            </p:custDataLst>
          </p:nvPr>
        </p:nvSpPr>
        <p:spPr>
          <a:xfrm>
            <a:off x="6812018" y="4061920"/>
            <a:ext cx="3868367" cy="707886"/>
          </a:xfrm>
          <a:prstGeom prst="rect">
            <a:avLst/>
          </a:prstGeom>
          <a:noFill/>
        </p:spPr>
        <p:txBody>
          <a:bodyPr wrap="none" rtlCol="0">
            <a:spAutoFit/>
          </a:bodyPr>
          <a:lstStyle/>
          <a:p>
            <a:pPr algn="ctr"/>
            <a:r>
              <a:rPr lang="tr-TR" sz="2000" b="1" dirty="0"/>
              <a:t>BLM 202 – Bilgisayar Mimarisi </a:t>
            </a:r>
          </a:p>
          <a:p>
            <a:pPr algn="ctr"/>
            <a:r>
              <a:rPr lang="tr-TR" sz="2000" b="1" dirty="0"/>
              <a:t>RISC-V Tabanlı İşlemci Tasarımı</a:t>
            </a:r>
            <a:endParaRPr lang="zh-CN" altLang="en-US" sz="2000" b="1" dirty="0">
              <a:latin typeface="+mj-ea"/>
              <a:ea typeface="+mj-ea"/>
            </a:endParaRPr>
          </a:p>
        </p:txBody>
      </p:sp>
      <p:sp>
        <p:nvSpPr>
          <p:cNvPr id="25" name="PA_文本框 2"/>
          <p:cNvSpPr txBox="1"/>
          <p:nvPr>
            <p:custDataLst>
              <p:tags r:id="rId3"/>
            </p:custDataLst>
          </p:nvPr>
        </p:nvSpPr>
        <p:spPr>
          <a:xfrm>
            <a:off x="6133153" y="3046257"/>
            <a:ext cx="5226110" cy="707886"/>
          </a:xfrm>
          <a:prstGeom prst="rect">
            <a:avLst/>
          </a:prstGeom>
          <a:noFill/>
        </p:spPr>
        <p:txBody>
          <a:bodyPr wrap="none" rtlCol="0">
            <a:spAutoFit/>
          </a:bodyPr>
          <a:lstStyle/>
          <a:p>
            <a:pPr algn="ctr"/>
            <a:r>
              <a:rPr lang="tr-TR" altLang="zh-CN" sz="4000" b="1" dirty="0">
                <a:solidFill>
                  <a:srgbClr val="063D54"/>
                </a:solidFill>
                <a:latin typeface="+mj-ea"/>
                <a:ea typeface="+mj-ea"/>
              </a:rPr>
              <a:t>Fenerbahçe Üniversitesi</a:t>
            </a:r>
            <a:endParaRPr lang="zh-CN" altLang="en-US" sz="4000" b="1" dirty="0">
              <a:solidFill>
                <a:srgbClr val="063D54"/>
              </a:solidFill>
              <a:latin typeface="+mj-ea"/>
              <a:ea typeface="+mj-ea"/>
            </a:endParaRPr>
          </a:p>
        </p:txBody>
      </p:sp>
      <p:pic>
        <p:nvPicPr>
          <p:cNvPr id="1026" name="Picture 2">
            <a:extLst>
              <a:ext uri="{FF2B5EF4-FFF2-40B4-BE49-F238E27FC236}">
                <a16:creationId xmlns:a16="http://schemas.microsoft.com/office/drawing/2014/main" id="{1CA579BA-6533-6124-61F8-07BF1010F4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9782" y="492407"/>
            <a:ext cx="2409044" cy="24090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Effect transition="in" filter="barn(inHorizontal)">
                                      <p:cBhvr>
                                        <p:cTn id="7" dur="300"/>
                                        <p:tgtEl>
                                          <p:spTgt spid="24"/>
                                        </p:tgtEl>
                                      </p:cBhvr>
                                    </p:animEffect>
                                  </p:childTnLst>
                                </p:cTn>
                              </p:par>
                              <p:par>
                                <p:cTn id="8" presetID="2" presetClass="entr" presetSubtype="2"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000" fill="hold"/>
                                        <p:tgtEl>
                                          <p:spTgt spid="25"/>
                                        </p:tgtEl>
                                        <p:attrNameLst>
                                          <p:attrName>ppt_x</p:attrName>
                                        </p:attrNameLst>
                                      </p:cBhvr>
                                      <p:tavLst>
                                        <p:tav tm="0">
                                          <p:val>
                                            <p:strVal val="1+#ppt_w/2"/>
                                          </p:val>
                                        </p:tav>
                                        <p:tav tm="100000">
                                          <p:val>
                                            <p:strVal val="#ppt_x"/>
                                          </p:val>
                                        </p:tav>
                                      </p:tavLst>
                                    </p:anim>
                                    <p:anim calcmode="lin" valueType="num">
                                      <p:cBhvr additive="base">
                                        <p:cTn id="11" dur="1000" fill="hold"/>
                                        <p:tgtEl>
                                          <p:spTgt spid="25"/>
                                        </p:tgtEl>
                                        <p:attrNameLst>
                                          <p:attrName>ppt_y</p:attrName>
                                        </p:attrNameLst>
                                      </p:cBhvr>
                                      <p:tavLst>
                                        <p:tav tm="0">
                                          <p:val>
                                            <p:strVal val="#ppt_y"/>
                                          </p:val>
                                        </p:tav>
                                        <p:tav tm="100000">
                                          <p:val>
                                            <p:strVal val="#ppt_y"/>
                                          </p:val>
                                        </p:tav>
                                      </p:tavLst>
                                    </p:anim>
                                  </p:childTnLst>
                                </p:cTn>
                              </p:par>
                              <p:par>
                                <p:cTn id="12" presetID="19" presetClass="entr" presetSubtype="5" fill="hold" grpId="1"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1000" fill="hold"/>
                                        <p:tgtEl>
                                          <p:spTgt spid="25"/>
                                        </p:tgtEl>
                                        <p:attrNameLst>
                                          <p:attrName>ppt_w</p:attrName>
                                        </p:attrNameLst>
                                      </p:cBhvr>
                                      <p:tavLst>
                                        <p:tav tm="0">
                                          <p:val>
                                            <p:strVal val="#ppt_w"/>
                                          </p:val>
                                        </p:tav>
                                        <p:tav tm="100000">
                                          <p:val>
                                            <p:strVal val="#ppt_w"/>
                                          </p:val>
                                        </p:tav>
                                      </p:tavLst>
                                    </p:anim>
                                    <p:anim calcmode="lin" valueType="num">
                                      <p:cBhvr>
                                        <p:cTn id="15" dur="1000" fill="hold"/>
                                        <p:tgtEl>
                                          <p:spTgt spid="25"/>
                                        </p:tgtEl>
                                        <p:attrNameLst>
                                          <p:attrName>ppt_h</p:attrName>
                                        </p:attrNameLst>
                                      </p:cBhvr>
                                      <p:tavLst>
                                        <p:tav tm="0" fmla="#ppt_h*sin(2.5*pi*$)">
                                          <p:val>
                                            <p:fltVal val="0"/>
                                          </p:val>
                                        </p:tav>
                                        <p:tav tm="100000">
                                          <p:val>
                                            <p:fltVal val="1"/>
                                          </p:val>
                                        </p:tav>
                                      </p:tavLst>
                                    </p:anim>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B298B9-AA3F-4E48-9ADE-DD1A49F40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8A6362C-DAA2-46F0-8F9D-238EA1E6F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998728 w 12192000"/>
              <a:gd name="connsiteY0" fmla="*/ 3612739 h 6858000"/>
              <a:gd name="connsiteX1" fmla="*/ 2014976 w 12192000"/>
              <a:gd name="connsiteY1" fmla="*/ 3645485 h 6858000"/>
              <a:gd name="connsiteX2" fmla="*/ 1987764 w 12192000"/>
              <a:gd name="connsiteY2" fmla="*/ 3715075 h 6858000"/>
              <a:gd name="connsiteX3" fmla="*/ 1970583 w 12192000"/>
              <a:gd name="connsiteY3" fmla="*/ 3648007 h 6858000"/>
              <a:gd name="connsiteX4" fmla="*/ 1968718 w 12192000"/>
              <a:gd name="connsiteY4" fmla="*/ 3632235 h 6858000"/>
              <a:gd name="connsiteX5" fmla="*/ 1979288 w 12192000"/>
              <a:gd name="connsiteY5" fmla="*/ 3624964 h 6858000"/>
              <a:gd name="connsiteX6" fmla="*/ 1998728 w 12192000"/>
              <a:gd name="connsiteY6" fmla="*/ 3612739 h 6858000"/>
              <a:gd name="connsiteX7" fmla="*/ 1955875 w 12192000"/>
              <a:gd name="connsiteY7" fmla="*/ 3516632 h 6858000"/>
              <a:gd name="connsiteX8" fmla="*/ 1956461 w 12192000"/>
              <a:gd name="connsiteY8" fmla="*/ 3521046 h 6858000"/>
              <a:gd name="connsiteX9" fmla="*/ 1965292 w 12192000"/>
              <a:gd name="connsiteY9" fmla="*/ 3603273 h 6858000"/>
              <a:gd name="connsiteX10" fmla="*/ 1968718 w 12192000"/>
              <a:gd name="connsiteY10" fmla="*/ 3632235 h 6858000"/>
              <a:gd name="connsiteX11" fmla="*/ 1963908 w 12192000"/>
              <a:gd name="connsiteY11" fmla="*/ 3635544 h 6858000"/>
              <a:gd name="connsiteX12" fmla="*/ 1955653 w 12192000"/>
              <a:gd name="connsiteY12" fmla="*/ 3635212 h 6858000"/>
              <a:gd name="connsiteX13" fmla="*/ 1954172 w 12192000"/>
              <a:gd name="connsiteY13" fmla="*/ 3607075 h 6858000"/>
              <a:gd name="connsiteX14" fmla="*/ 1951958 w 12192000"/>
              <a:gd name="connsiteY14" fmla="*/ 3553088 h 6858000"/>
              <a:gd name="connsiteX15" fmla="*/ 1951483 w 12192000"/>
              <a:gd name="connsiteY15" fmla="*/ 3534997 h 6858000"/>
              <a:gd name="connsiteX16" fmla="*/ 9184139 w 12192000"/>
              <a:gd name="connsiteY16" fmla="*/ 1751373 h 6858000"/>
              <a:gd name="connsiteX17" fmla="*/ 9188600 w 12192000"/>
              <a:gd name="connsiteY17" fmla="*/ 1756725 h 6858000"/>
              <a:gd name="connsiteX18" fmla="*/ 9161388 w 12192000"/>
              <a:gd name="connsiteY18" fmla="*/ 1779476 h 6858000"/>
              <a:gd name="connsiteX19" fmla="*/ 9129269 w 12192000"/>
              <a:gd name="connsiteY19" fmla="*/ 1788844 h 6858000"/>
              <a:gd name="connsiteX20" fmla="*/ 9184139 w 12192000"/>
              <a:gd name="connsiteY20" fmla="*/ 1751373 h 6858000"/>
              <a:gd name="connsiteX21" fmla="*/ 8855814 w 12192000"/>
              <a:gd name="connsiteY21" fmla="*/ 1125503 h 6858000"/>
              <a:gd name="connsiteX22" fmla="*/ 8531505 w 12192000"/>
              <a:gd name="connsiteY22" fmla="*/ 1356134 h 6858000"/>
              <a:gd name="connsiteX23" fmla="*/ 8526597 w 12192000"/>
              <a:gd name="connsiteY23" fmla="*/ 1350781 h 6858000"/>
              <a:gd name="connsiteX24" fmla="*/ 8855814 w 12192000"/>
              <a:gd name="connsiteY24" fmla="*/ 1125503 h 6858000"/>
              <a:gd name="connsiteX25" fmla="*/ 3255597 w 12192000"/>
              <a:gd name="connsiteY25" fmla="*/ 1016302 h 6858000"/>
              <a:gd name="connsiteX26" fmla="*/ 3252884 w 12192000"/>
              <a:gd name="connsiteY26" fmla="*/ 1018887 h 6858000"/>
              <a:gd name="connsiteX27" fmla="*/ 3250417 w 12192000"/>
              <a:gd name="connsiteY27" fmla="*/ 1017988 h 6858000"/>
              <a:gd name="connsiteX28" fmla="*/ 9562593 w 12192000"/>
              <a:gd name="connsiteY28" fmla="*/ 181849 h 6858000"/>
              <a:gd name="connsiteX29" fmla="*/ 9550382 w 12192000"/>
              <a:gd name="connsiteY29" fmla="*/ 186031 h 6858000"/>
              <a:gd name="connsiteX30" fmla="*/ 9486143 w 12192000"/>
              <a:gd name="connsiteY30" fmla="*/ 255175 h 6858000"/>
              <a:gd name="connsiteX31" fmla="*/ 9454471 w 12192000"/>
              <a:gd name="connsiteY31" fmla="*/ 262313 h 6858000"/>
              <a:gd name="connsiteX32" fmla="*/ 9405847 w 12192000"/>
              <a:gd name="connsiteY32" fmla="*/ 265436 h 6858000"/>
              <a:gd name="connsiteX33" fmla="*/ 9374174 w 12192000"/>
              <a:gd name="connsiteY33" fmla="*/ 312721 h 6858000"/>
              <a:gd name="connsiteX34" fmla="*/ 9235886 w 12192000"/>
              <a:gd name="connsiteY34" fmla="*/ 393018 h 6858000"/>
              <a:gd name="connsiteX35" fmla="*/ 9293432 w 12192000"/>
              <a:gd name="connsiteY35" fmla="*/ 372945 h 6858000"/>
              <a:gd name="connsiteX36" fmla="*/ 9306368 w 12192000"/>
              <a:gd name="connsiteY36" fmla="*/ 349747 h 6858000"/>
              <a:gd name="connsiteX37" fmla="*/ 9308153 w 12192000"/>
              <a:gd name="connsiteY37" fmla="*/ 316736 h 6858000"/>
              <a:gd name="connsiteX38" fmla="*/ 9376406 w 12192000"/>
              <a:gd name="connsiteY38" fmla="*/ 260083 h 6858000"/>
              <a:gd name="connsiteX39" fmla="*/ 9391126 w 12192000"/>
              <a:gd name="connsiteY39" fmla="*/ 251160 h 6858000"/>
              <a:gd name="connsiteX40" fmla="*/ 9399602 w 12192000"/>
              <a:gd name="connsiteY40" fmla="*/ 233317 h 6858000"/>
              <a:gd name="connsiteX41" fmla="*/ 9381312 w 12192000"/>
              <a:gd name="connsiteY41" fmla="*/ 220380 h 6858000"/>
              <a:gd name="connsiteX42" fmla="*/ 9358115 w 12192000"/>
              <a:gd name="connsiteY42" fmla="*/ 219934 h 6858000"/>
              <a:gd name="connsiteX43" fmla="*/ 9277818 w 12192000"/>
              <a:gd name="connsiteY43" fmla="*/ 261867 h 6858000"/>
              <a:gd name="connsiteX44" fmla="*/ 9050311 w 12192000"/>
              <a:gd name="connsiteY44" fmla="*/ 470639 h 6858000"/>
              <a:gd name="connsiteX45" fmla="*/ 8804067 w 12192000"/>
              <a:gd name="connsiteY45" fmla="*/ 657552 h 6858000"/>
              <a:gd name="connsiteX46" fmla="*/ 8216563 w 12192000"/>
              <a:gd name="connsiteY46" fmla="*/ 1067511 h 6858000"/>
              <a:gd name="connsiteX47" fmla="*/ 7204377 w 12192000"/>
              <a:gd name="connsiteY47" fmla="*/ 1356580 h 6858000"/>
              <a:gd name="connsiteX48" fmla="*/ 6221188 w 12192000"/>
              <a:gd name="connsiteY48" fmla="*/ 1405651 h 6858000"/>
              <a:gd name="connsiteX49" fmla="*/ 6081116 w 12192000"/>
              <a:gd name="connsiteY49" fmla="*/ 1413234 h 6858000"/>
              <a:gd name="connsiteX50" fmla="*/ 3680242 w 12192000"/>
              <a:gd name="connsiteY50" fmla="*/ 1085356 h 6858000"/>
              <a:gd name="connsiteX51" fmla="*/ 3335857 w 12192000"/>
              <a:gd name="connsiteY51" fmla="*/ 981416 h 6858000"/>
              <a:gd name="connsiteX52" fmla="*/ 3277977 w 12192000"/>
              <a:gd name="connsiteY52" fmla="*/ 1009017 h 6858000"/>
              <a:gd name="connsiteX53" fmla="*/ 3255597 w 12192000"/>
              <a:gd name="connsiteY53" fmla="*/ 1016302 h 6858000"/>
              <a:gd name="connsiteX54" fmla="*/ 3260022 w 12192000"/>
              <a:gd name="connsiteY54" fmla="*/ 1012084 h 6858000"/>
              <a:gd name="connsiteX55" fmla="*/ 3260468 w 12192000"/>
              <a:gd name="connsiteY55" fmla="*/ 1000598 h 6858000"/>
              <a:gd name="connsiteX56" fmla="*/ 3226565 w 12192000"/>
              <a:gd name="connsiteY56" fmla="*/ 956880 h 6858000"/>
              <a:gd name="connsiteX57" fmla="*/ 3162773 w 12192000"/>
              <a:gd name="connsiteY57" fmla="*/ 937252 h 6858000"/>
              <a:gd name="connsiteX58" fmla="*/ 3131101 w 12192000"/>
              <a:gd name="connsiteY58" fmla="*/ 953757 h 6858000"/>
              <a:gd name="connsiteX59" fmla="*/ 3089615 w 12192000"/>
              <a:gd name="connsiteY59" fmla="*/ 972493 h 6858000"/>
              <a:gd name="connsiteX60" fmla="*/ 2893779 w 12192000"/>
              <a:gd name="connsiteY60" fmla="*/ 842681 h 6858000"/>
              <a:gd name="connsiteX61" fmla="*/ 2759952 w 12192000"/>
              <a:gd name="connsiteY61" fmla="*/ 749000 h 6858000"/>
              <a:gd name="connsiteX62" fmla="*/ 2733632 w 12192000"/>
              <a:gd name="connsiteY62" fmla="*/ 739187 h 6858000"/>
              <a:gd name="connsiteX63" fmla="*/ 2723372 w 12192000"/>
              <a:gd name="connsiteY63" fmla="*/ 765506 h 6858000"/>
              <a:gd name="connsiteX64" fmla="*/ 2748353 w 12192000"/>
              <a:gd name="connsiteY64" fmla="*/ 806101 h 6858000"/>
              <a:gd name="connsiteX65" fmla="*/ 2710882 w 12192000"/>
              <a:gd name="connsiteY65" fmla="*/ 890859 h 6858000"/>
              <a:gd name="connsiteX66" fmla="*/ 2532890 w 12192000"/>
              <a:gd name="connsiteY66" fmla="*/ 894873 h 6858000"/>
              <a:gd name="connsiteX67" fmla="*/ 2513708 w 12192000"/>
              <a:gd name="connsiteY67" fmla="*/ 921639 h 6858000"/>
              <a:gd name="connsiteX68" fmla="*/ 2511032 w 12192000"/>
              <a:gd name="connsiteY68" fmla="*/ 1038515 h 6858000"/>
              <a:gd name="connsiteX69" fmla="*/ 2503448 w 12192000"/>
              <a:gd name="connsiteY69" fmla="*/ 1067511 h 6858000"/>
              <a:gd name="connsiteX70" fmla="*/ 2485157 w 12192000"/>
              <a:gd name="connsiteY70" fmla="*/ 1194648 h 6858000"/>
              <a:gd name="connsiteX71" fmla="*/ 2394602 w 12192000"/>
              <a:gd name="connsiteY71" fmla="*/ 1391375 h 6858000"/>
              <a:gd name="connsiteX72" fmla="*/ 2298245 w 12192000"/>
              <a:gd name="connsiteY72" fmla="*/ 1511374 h 6858000"/>
              <a:gd name="connsiteX73" fmla="*/ 2286201 w 12192000"/>
              <a:gd name="connsiteY73" fmla="*/ 1543493 h 6858000"/>
              <a:gd name="connsiteX74" fmla="*/ 2264789 w 12192000"/>
              <a:gd name="connsiteY74" fmla="*/ 1668400 h 6858000"/>
              <a:gd name="connsiteX75" fmla="*/ 2274156 w 12192000"/>
              <a:gd name="connsiteY75" fmla="*/ 1693827 h 6858000"/>
              <a:gd name="connsiteX76" fmla="*/ 2316535 w 12192000"/>
              <a:gd name="connsiteY76" fmla="*/ 1723714 h 6858000"/>
              <a:gd name="connsiteX77" fmla="*/ 2352223 w 12192000"/>
              <a:gd name="connsiteY77" fmla="*/ 1797320 h 6858000"/>
              <a:gd name="connsiteX78" fmla="*/ 2420922 w 12192000"/>
              <a:gd name="connsiteY78" fmla="*/ 1903044 h 6858000"/>
              <a:gd name="connsiteX79" fmla="*/ 2454378 w 12192000"/>
              <a:gd name="connsiteY79" fmla="*/ 1932933 h 6858000"/>
              <a:gd name="connsiteX80" fmla="*/ 2429397 w 12192000"/>
              <a:gd name="connsiteY80" fmla="*/ 1955683 h 6858000"/>
              <a:gd name="connsiteX81" fmla="*/ 2345531 w 12192000"/>
              <a:gd name="connsiteY81" fmla="*/ 2099325 h 6858000"/>
              <a:gd name="connsiteX82" fmla="*/ 2471776 w 12192000"/>
              <a:gd name="connsiteY82" fmla="*/ 2249659 h 6858000"/>
              <a:gd name="connsiteX83" fmla="*/ 2536904 w 12192000"/>
              <a:gd name="connsiteY83" fmla="*/ 2293822 h 6858000"/>
              <a:gd name="connsiteX84" fmla="*/ 2411552 w 12192000"/>
              <a:gd name="connsiteY84" fmla="*/ 2308990 h 6858000"/>
              <a:gd name="connsiteX85" fmla="*/ 2367836 w 12192000"/>
              <a:gd name="connsiteY85" fmla="*/ 2371888 h 6858000"/>
              <a:gd name="connsiteX86" fmla="*/ 2348654 w 12192000"/>
              <a:gd name="connsiteY86" fmla="*/ 2403561 h 6858000"/>
              <a:gd name="connsiteX87" fmla="*/ 2230439 w 12192000"/>
              <a:gd name="connsiteY87" fmla="*/ 2599842 h 6858000"/>
              <a:gd name="connsiteX88" fmla="*/ 2250067 w 12192000"/>
              <a:gd name="connsiteY88" fmla="*/ 2654712 h 6858000"/>
              <a:gd name="connsiteX89" fmla="*/ 2447240 w 12192000"/>
              <a:gd name="connsiteY89" fmla="*/ 2920137 h 6858000"/>
              <a:gd name="connsiteX90" fmla="*/ 2237577 w 12192000"/>
              <a:gd name="connsiteY90" fmla="*/ 2994189 h 6858000"/>
              <a:gd name="connsiteX91" fmla="*/ 2225086 w 12192000"/>
              <a:gd name="connsiteY91" fmla="*/ 3119541 h 6858000"/>
              <a:gd name="connsiteX92" fmla="*/ 2118023 w 12192000"/>
              <a:gd name="connsiteY92" fmla="*/ 3260060 h 6858000"/>
              <a:gd name="connsiteX93" fmla="*/ 1964679 w 12192000"/>
              <a:gd name="connsiteY93" fmla="*/ 3479817 h 6858000"/>
              <a:gd name="connsiteX94" fmla="*/ 1955875 w 12192000"/>
              <a:gd name="connsiteY94" fmla="*/ 3516632 h 6858000"/>
              <a:gd name="connsiteX95" fmla="*/ 1953287 w 12192000"/>
              <a:gd name="connsiteY95" fmla="*/ 3497155 h 6858000"/>
              <a:gd name="connsiteX96" fmla="*/ 1951185 w 12192000"/>
              <a:gd name="connsiteY96" fmla="*/ 3493814 h 6858000"/>
              <a:gd name="connsiteX97" fmla="*/ 1950905 w 12192000"/>
              <a:gd name="connsiteY97" fmla="*/ 3512985 h 6858000"/>
              <a:gd name="connsiteX98" fmla="*/ 1951483 w 12192000"/>
              <a:gd name="connsiteY98" fmla="*/ 3534997 h 6858000"/>
              <a:gd name="connsiteX99" fmla="*/ 1947593 w 12192000"/>
              <a:gd name="connsiteY99" fmla="*/ 3551262 h 6858000"/>
              <a:gd name="connsiteX100" fmla="*/ 1952901 w 12192000"/>
              <a:gd name="connsiteY100" fmla="*/ 3635101 h 6858000"/>
              <a:gd name="connsiteX101" fmla="*/ 1955653 w 12192000"/>
              <a:gd name="connsiteY101" fmla="*/ 3635212 h 6858000"/>
              <a:gd name="connsiteX102" fmla="*/ 1957374 w 12192000"/>
              <a:gd name="connsiteY102" fmla="*/ 3667901 h 6858000"/>
              <a:gd name="connsiteX103" fmla="*/ 1976612 w 12192000"/>
              <a:gd name="connsiteY103" fmla="*/ 3838643 h 6858000"/>
              <a:gd name="connsiteX104" fmla="*/ 2155495 w 12192000"/>
              <a:gd name="connsiteY104" fmla="*/ 4074180 h 6858000"/>
              <a:gd name="connsiteX105" fmla="*/ 2302706 w 12192000"/>
              <a:gd name="connsiteY105" fmla="*/ 4167860 h 6858000"/>
              <a:gd name="connsiteX106" fmla="*/ 2638168 w 12192000"/>
              <a:gd name="connsiteY106" fmla="*/ 4593433 h 6858000"/>
              <a:gd name="connsiteX107" fmla="*/ 2743893 w 12192000"/>
              <a:gd name="connsiteY107" fmla="*/ 4731276 h 6858000"/>
              <a:gd name="connsiteX108" fmla="*/ 2665826 w 12192000"/>
              <a:gd name="connsiteY108" fmla="*/ 4780346 h 6858000"/>
              <a:gd name="connsiteX109" fmla="*/ 2815268 w 12192000"/>
              <a:gd name="connsiteY109" fmla="*/ 4924880 h 6858000"/>
              <a:gd name="connsiteX110" fmla="*/ 2991474 w 12192000"/>
              <a:gd name="connsiteY110" fmla="*/ 5085474 h 6858000"/>
              <a:gd name="connsiteX111" fmla="*/ 6494644 w 12192000"/>
              <a:gd name="connsiteY111" fmla="*/ 6212306 h 6858000"/>
              <a:gd name="connsiteX112" fmla="*/ 8314257 w 12192000"/>
              <a:gd name="connsiteY112" fmla="*/ 5863906 h 6858000"/>
              <a:gd name="connsiteX113" fmla="*/ 8832618 w 12192000"/>
              <a:gd name="connsiteY113" fmla="*/ 5651566 h 6858000"/>
              <a:gd name="connsiteX114" fmla="*/ 9009270 w 12192000"/>
              <a:gd name="connsiteY114" fmla="*/ 5457516 h 6858000"/>
              <a:gd name="connsiteX115" fmla="*/ 9071277 w 12192000"/>
              <a:gd name="connsiteY115" fmla="*/ 5403093 h 6858000"/>
              <a:gd name="connsiteX116" fmla="*/ 9225625 w 12192000"/>
              <a:gd name="connsiteY116" fmla="*/ 5332164 h 6858000"/>
              <a:gd name="connsiteX117" fmla="*/ 9495066 w 12192000"/>
              <a:gd name="connsiteY117" fmla="*/ 5178707 h 6858000"/>
              <a:gd name="connsiteX118" fmla="*/ 9396033 w 12192000"/>
              <a:gd name="connsiteY118" fmla="*/ 5143912 h 6858000"/>
              <a:gd name="connsiteX119" fmla="*/ 9111425 w 12192000"/>
              <a:gd name="connsiteY119" fmla="*/ 5236700 h 6858000"/>
              <a:gd name="connsiteX120" fmla="*/ 8904438 w 12192000"/>
              <a:gd name="connsiteY120" fmla="*/ 5261234 h 6858000"/>
              <a:gd name="connsiteX121" fmla="*/ 9196183 w 12192000"/>
              <a:gd name="connsiteY121" fmla="*/ 5098857 h 6858000"/>
              <a:gd name="connsiteX122" fmla="*/ 9478560 w 12192000"/>
              <a:gd name="connsiteY122" fmla="*/ 4887855 h 6858000"/>
              <a:gd name="connsiteX123" fmla="*/ 9260867 w 12192000"/>
              <a:gd name="connsiteY123" fmla="*/ 4928449 h 6858000"/>
              <a:gd name="connsiteX124" fmla="*/ 9251499 w 12192000"/>
              <a:gd name="connsiteY124" fmla="*/ 4899899 h 6858000"/>
              <a:gd name="connsiteX125" fmla="*/ 9440197 w 12192000"/>
              <a:gd name="connsiteY125" fmla="*/ 4648749 h 6858000"/>
              <a:gd name="connsiteX126" fmla="*/ 9533430 w 12192000"/>
              <a:gd name="connsiteY126" fmla="*/ 4547485 h 6858000"/>
              <a:gd name="connsiteX127" fmla="*/ 9953203 w 12192000"/>
              <a:gd name="connsiteY127" fmla="*/ 4242804 h 6858000"/>
              <a:gd name="connsiteX128" fmla="*/ 9555288 w 12192000"/>
              <a:gd name="connsiteY128" fmla="*/ 4378862 h 6858000"/>
              <a:gd name="connsiteX129" fmla="*/ 9966586 w 12192000"/>
              <a:gd name="connsiteY129" fmla="*/ 4082655 h 6858000"/>
              <a:gd name="connsiteX130" fmla="*/ 10165990 w 12192000"/>
              <a:gd name="connsiteY130" fmla="*/ 3973363 h 6858000"/>
              <a:gd name="connsiteX131" fmla="*/ 10216399 w 12192000"/>
              <a:gd name="connsiteY131" fmla="*/ 3908679 h 6858000"/>
              <a:gd name="connsiteX132" fmla="*/ 10127626 w 12192000"/>
              <a:gd name="connsiteY132" fmla="*/ 3894850 h 6858000"/>
              <a:gd name="connsiteX133" fmla="*/ 9855955 w 12192000"/>
              <a:gd name="connsiteY133" fmla="*/ 3919832 h 6858000"/>
              <a:gd name="connsiteX134" fmla="*/ 10191863 w 12192000"/>
              <a:gd name="connsiteY134" fmla="*/ 3720428 h 6858000"/>
              <a:gd name="connsiteX135" fmla="*/ 9940267 w 12192000"/>
              <a:gd name="connsiteY135" fmla="*/ 3751209 h 6858000"/>
              <a:gd name="connsiteX136" fmla="*/ 9867999 w 12192000"/>
              <a:gd name="connsiteY136" fmla="*/ 3672696 h 6858000"/>
              <a:gd name="connsiteX137" fmla="*/ 9751124 w 12192000"/>
              <a:gd name="connsiteY137" fmla="*/ 3546005 h 6858000"/>
              <a:gd name="connsiteX138" fmla="*/ 9670381 w 12192000"/>
              <a:gd name="connsiteY138" fmla="*/ 3475523 h 6858000"/>
              <a:gd name="connsiteX139" fmla="*/ 9636477 w 12192000"/>
              <a:gd name="connsiteY139" fmla="*/ 3253369 h 6858000"/>
              <a:gd name="connsiteX140" fmla="*/ 9706514 w 12192000"/>
              <a:gd name="connsiteY140" fmla="*/ 3010694 h 6858000"/>
              <a:gd name="connsiteX141" fmla="*/ 9895211 w 12192000"/>
              <a:gd name="connsiteY141" fmla="*/ 2888019 h 6858000"/>
              <a:gd name="connsiteX142" fmla="*/ 9840788 w 12192000"/>
              <a:gd name="connsiteY142" fmla="*/ 2750175 h 6858000"/>
              <a:gd name="connsiteX143" fmla="*/ 9439750 w 12192000"/>
              <a:gd name="connsiteY143" fmla="*/ 2834041 h 6858000"/>
              <a:gd name="connsiteX144" fmla="*/ 10040191 w 12192000"/>
              <a:gd name="connsiteY144" fmla="*/ 2389286 h 6858000"/>
              <a:gd name="connsiteX145" fmla="*/ 9939374 w 12192000"/>
              <a:gd name="connsiteY145" fmla="*/ 2373227 h 6858000"/>
              <a:gd name="connsiteX146" fmla="*/ 9943389 w 12192000"/>
              <a:gd name="connsiteY146" fmla="*/ 2347353 h 6858000"/>
              <a:gd name="connsiteX147" fmla="*/ 9937144 w 12192000"/>
              <a:gd name="connsiteY147" fmla="*/ 2189436 h 6858000"/>
              <a:gd name="connsiteX148" fmla="*/ 9920638 w 12192000"/>
              <a:gd name="connsiteY148" fmla="*/ 2116723 h 6858000"/>
              <a:gd name="connsiteX149" fmla="*/ 9947404 w 12192000"/>
              <a:gd name="connsiteY149" fmla="*/ 2033304 h 6858000"/>
              <a:gd name="connsiteX150" fmla="*/ 9497296 w 12192000"/>
              <a:gd name="connsiteY150" fmla="*/ 2182299 h 6858000"/>
              <a:gd name="connsiteX151" fmla="*/ 9144883 w 12192000"/>
              <a:gd name="connsiteY151" fmla="*/ 2211295 h 6858000"/>
              <a:gd name="connsiteX152" fmla="*/ 9155589 w 12192000"/>
              <a:gd name="connsiteY152" fmla="*/ 2201927 h 6858000"/>
              <a:gd name="connsiteX153" fmla="*/ 9322428 w 12192000"/>
              <a:gd name="connsiteY153" fmla="*/ 1998954 h 6858000"/>
              <a:gd name="connsiteX154" fmla="*/ 9329119 w 12192000"/>
              <a:gd name="connsiteY154" fmla="*/ 1994047 h 6858000"/>
              <a:gd name="connsiteX155" fmla="*/ 9360345 w 12192000"/>
              <a:gd name="connsiteY155" fmla="*/ 1961483 h 6858000"/>
              <a:gd name="connsiteX156" fmla="*/ 9392465 w 12192000"/>
              <a:gd name="connsiteY156" fmla="*/ 1928918 h 6858000"/>
              <a:gd name="connsiteX157" fmla="*/ 9397371 w 12192000"/>
              <a:gd name="connsiteY157" fmla="*/ 1928025 h 6858000"/>
              <a:gd name="connsiteX158" fmla="*/ 9441534 w 12192000"/>
              <a:gd name="connsiteY158" fmla="*/ 1864680 h 6858000"/>
              <a:gd name="connsiteX159" fmla="*/ 9453133 w 12192000"/>
              <a:gd name="connsiteY159" fmla="*/ 1821855 h 6858000"/>
              <a:gd name="connsiteX160" fmla="*/ 9500865 w 12192000"/>
              <a:gd name="connsiteY160" fmla="*/ 1774123 h 6858000"/>
              <a:gd name="connsiteX161" fmla="*/ 9549935 w 12192000"/>
              <a:gd name="connsiteY161" fmla="*/ 1729961 h 6858000"/>
              <a:gd name="connsiteX162" fmla="*/ 9670381 w 12192000"/>
              <a:gd name="connsiteY162" fmla="*/ 1692042 h 6858000"/>
              <a:gd name="connsiteX163" fmla="*/ 9750231 w 12192000"/>
              <a:gd name="connsiteY163" fmla="*/ 1622006 h 6858000"/>
              <a:gd name="connsiteX164" fmla="*/ 9652537 w 12192000"/>
              <a:gd name="connsiteY164" fmla="*/ 1642080 h 6858000"/>
              <a:gd name="connsiteX165" fmla="*/ 9740417 w 12192000"/>
              <a:gd name="connsiteY165" fmla="*/ 1563121 h 6858000"/>
              <a:gd name="connsiteX166" fmla="*/ 9789041 w 12192000"/>
              <a:gd name="connsiteY166" fmla="*/ 1483271 h 6858000"/>
              <a:gd name="connsiteX167" fmla="*/ 9783687 w 12192000"/>
              <a:gd name="connsiteY167" fmla="*/ 1460966 h 6858000"/>
              <a:gd name="connsiteX168" fmla="*/ 9760491 w 12192000"/>
              <a:gd name="connsiteY168" fmla="*/ 1464534 h 6858000"/>
              <a:gd name="connsiteX169" fmla="*/ 9677518 w 12192000"/>
              <a:gd name="connsiteY169" fmla="*/ 1524757 h 6858000"/>
              <a:gd name="connsiteX170" fmla="*/ 9570010 w 12192000"/>
              <a:gd name="connsiteY170" fmla="*/ 1606839 h 6858000"/>
              <a:gd name="connsiteX171" fmla="*/ 9733726 w 12192000"/>
              <a:gd name="connsiteY171" fmla="*/ 1455166 h 6858000"/>
              <a:gd name="connsiteX172" fmla="*/ 9851495 w 12192000"/>
              <a:gd name="connsiteY172" fmla="*/ 1345427 h 6858000"/>
              <a:gd name="connsiteX173" fmla="*/ 9876922 w 12192000"/>
              <a:gd name="connsiteY173" fmla="*/ 1273161 h 6858000"/>
              <a:gd name="connsiteX174" fmla="*/ 9866661 w 12192000"/>
              <a:gd name="connsiteY174" fmla="*/ 1254870 h 6858000"/>
              <a:gd name="connsiteX175" fmla="*/ 9848372 w 12192000"/>
              <a:gd name="connsiteY175" fmla="*/ 1264238 h 6858000"/>
              <a:gd name="connsiteX176" fmla="*/ 9832313 w 12192000"/>
              <a:gd name="connsiteY176" fmla="*/ 1281636 h 6858000"/>
              <a:gd name="connsiteX177" fmla="*/ 9659674 w 12192000"/>
              <a:gd name="connsiteY177" fmla="*/ 1419479 h 6858000"/>
              <a:gd name="connsiteX178" fmla="*/ 9405847 w 12192000"/>
              <a:gd name="connsiteY178" fmla="*/ 1608623 h 6858000"/>
              <a:gd name="connsiteX179" fmla="*/ 9303246 w 12192000"/>
              <a:gd name="connsiteY179" fmla="*/ 1646987 h 6858000"/>
              <a:gd name="connsiteX180" fmla="*/ 9589192 w 12192000"/>
              <a:gd name="connsiteY180" fmla="*/ 1389145 h 6858000"/>
              <a:gd name="connsiteX181" fmla="*/ 9803762 w 12192000"/>
              <a:gd name="connsiteY181" fmla="*/ 1078218 h 6858000"/>
              <a:gd name="connsiteX182" fmla="*/ 9830974 w 12192000"/>
              <a:gd name="connsiteY182" fmla="*/ 1055913 h 6858000"/>
              <a:gd name="connsiteX183" fmla="*/ 9839896 w 12192000"/>
              <a:gd name="connsiteY183" fmla="*/ 1042084 h 6858000"/>
              <a:gd name="connsiteX184" fmla="*/ 9893427 w 12192000"/>
              <a:gd name="connsiteY184" fmla="*/ 933683 h 6858000"/>
              <a:gd name="connsiteX185" fmla="*/ 9897441 w 12192000"/>
              <a:gd name="connsiteY185" fmla="*/ 906472 h 6858000"/>
              <a:gd name="connsiteX186" fmla="*/ 9892535 w 12192000"/>
              <a:gd name="connsiteY186" fmla="*/ 856509 h 6858000"/>
              <a:gd name="connsiteX187" fmla="*/ 9906364 w 12192000"/>
              <a:gd name="connsiteY187" fmla="*/ 826622 h 6858000"/>
              <a:gd name="connsiteX188" fmla="*/ 9906809 w 12192000"/>
              <a:gd name="connsiteY188" fmla="*/ 806993 h 6858000"/>
              <a:gd name="connsiteX189" fmla="*/ 9884505 w 12192000"/>
              <a:gd name="connsiteY189" fmla="*/ 807440 h 6858000"/>
              <a:gd name="connsiteX190" fmla="*/ 9821160 w 12192000"/>
              <a:gd name="connsiteY190" fmla="*/ 874800 h 6858000"/>
              <a:gd name="connsiteX191" fmla="*/ 9787256 w 12192000"/>
              <a:gd name="connsiteY191" fmla="*/ 881491 h 6858000"/>
              <a:gd name="connsiteX192" fmla="*/ 9746216 w 12192000"/>
              <a:gd name="connsiteY192" fmla="*/ 880152 h 6858000"/>
              <a:gd name="connsiteX193" fmla="*/ 9730603 w 12192000"/>
              <a:gd name="connsiteY193" fmla="*/ 901118 h 6858000"/>
              <a:gd name="connsiteX194" fmla="*/ 9640046 w 12192000"/>
              <a:gd name="connsiteY194" fmla="*/ 998813 h 6858000"/>
              <a:gd name="connsiteX195" fmla="*/ 9575363 w 12192000"/>
              <a:gd name="connsiteY195" fmla="*/ 1010412 h 6858000"/>
              <a:gd name="connsiteX196" fmla="*/ 9626217 w 12192000"/>
              <a:gd name="connsiteY196" fmla="*/ 994352 h 6858000"/>
              <a:gd name="connsiteX197" fmla="*/ 9638707 w 12192000"/>
              <a:gd name="connsiteY197" fmla="*/ 966694 h 6858000"/>
              <a:gd name="connsiteX198" fmla="*/ 9638707 w 12192000"/>
              <a:gd name="connsiteY198" fmla="*/ 942606 h 6858000"/>
              <a:gd name="connsiteX199" fmla="*/ 9710975 w 12192000"/>
              <a:gd name="connsiteY199" fmla="*/ 881491 h 6858000"/>
              <a:gd name="connsiteX200" fmla="*/ 9717666 w 12192000"/>
              <a:gd name="connsiteY200" fmla="*/ 878367 h 6858000"/>
              <a:gd name="connsiteX201" fmla="*/ 9732387 w 12192000"/>
              <a:gd name="connsiteY201" fmla="*/ 856509 h 6858000"/>
              <a:gd name="connsiteX202" fmla="*/ 9706960 w 12192000"/>
              <a:gd name="connsiteY202" fmla="*/ 840896 h 6858000"/>
              <a:gd name="connsiteX203" fmla="*/ 9640492 w 12192000"/>
              <a:gd name="connsiteY203" fmla="*/ 861417 h 6858000"/>
              <a:gd name="connsiteX204" fmla="*/ 9512463 w 12192000"/>
              <a:gd name="connsiteY204" fmla="*/ 968925 h 6858000"/>
              <a:gd name="connsiteX205" fmla="*/ 9328673 w 12192000"/>
              <a:gd name="connsiteY205" fmla="*/ 1138886 h 6858000"/>
              <a:gd name="connsiteX206" fmla="*/ 8716634 w 12192000"/>
              <a:gd name="connsiteY206" fmla="*/ 1580073 h 6858000"/>
              <a:gd name="connsiteX207" fmla="*/ 8480649 w 12192000"/>
              <a:gd name="connsiteY207" fmla="*/ 1729961 h 6858000"/>
              <a:gd name="connsiteX208" fmla="*/ 8479312 w 12192000"/>
              <a:gd name="connsiteY208" fmla="*/ 1722377 h 6858000"/>
              <a:gd name="connsiteX209" fmla="*/ 8479312 w 12192000"/>
              <a:gd name="connsiteY209" fmla="*/ 1715239 h 6858000"/>
              <a:gd name="connsiteX210" fmla="*/ 8645704 w 12192000"/>
              <a:gd name="connsiteY210" fmla="*/ 1615314 h 6858000"/>
              <a:gd name="connsiteX211" fmla="*/ 9002133 w 12192000"/>
              <a:gd name="connsiteY211" fmla="*/ 1314647 h 6858000"/>
              <a:gd name="connsiteX212" fmla="*/ 9033805 w 12192000"/>
              <a:gd name="connsiteY212" fmla="*/ 1305280 h 6858000"/>
              <a:gd name="connsiteX213" fmla="*/ 9083322 w 12192000"/>
              <a:gd name="connsiteY213" fmla="*/ 1259778 h 6858000"/>
              <a:gd name="connsiteX214" fmla="*/ 9088228 w 12192000"/>
              <a:gd name="connsiteY214" fmla="*/ 1233458 h 6858000"/>
              <a:gd name="connsiteX215" fmla="*/ 9196629 w 12192000"/>
              <a:gd name="connsiteY215" fmla="*/ 1124611 h 6858000"/>
              <a:gd name="connsiteX216" fmla="*/ 9412538 w 12192000"/>
              <a:gd name="connsiteY216" fmla="*/ 935022 h 6858000"/>
              <a:gd name="connsiteX217" fmla="*/ 9455363 w 12192000"/>
              <a:gd name="connsiteY217" fmla="*/ 864985 h 6858000"/>
              <a:gd name="connsiteX218" fmla="*/ 9448672 w 12192000"/>
              <a:gd name="connsiteY218" fmla="*/ 838220 h 6858000"/>
              <a:gd name="connsiteX219" fmla="*/ 9423691 w 12192000"/>
              <a:gd name="connsiteY219" fmla="*/ 844465 h 6858000"/>
              <a:gd name="connsiteX220" fmla="*/ 9333580 w 12192000"/>
              <a:gd name="connsiteY220" fmla="*/ 910932 h 6858000"/>
              <a:gd name="connsiteX221" fmla="*/ 9241685 w 12192000"/>
              <a:gd name="connsiteY221" fmla="*/ 980077 h 6858000"/>
              <a:gd name="connsiteX222" fmla="*/ 9249715 w 12192000"/>
              <a:gd name="connsiteY222" fmla="*/ 964018 h 6858000"/>
              <a:gd name="connsiteX223" fmla="*/ 9412538 w 12192000"/>
              <a:gd name="connsiteY223" fmla="*/ 823499 h 6858000"/>
              <a:gd name="connsiteX224" fmla="*/ 9528522 w 12192000"/>
              <a:gd name="connsiteY224" fmla="*/ 706176 h 6858000"/>
              <a:gd name="connsiteX225" fmla="*/ 9542798 w 12192000"/>
              <a:gd name="connsiteY225" fmla="*/ 647292 h 6858000"/>
              <a:gd name="connsiteX226" fmla="*/ 9532091 w 12192000"/>
              <a:gd name="connsiteY226" fmla="*/ 631679 h 6858000"/>
              <a:gd name="connsiteX227" fmla="*/ 9516924 w 12192000"/>
              <a:gd name="connsiteY227" fmla="*/ 638370 h 6858000"/>
              <a:gd name="connsiteX228" fmla="*/ 9495512 w 12192000"/>
              <a:gd name="connsiteY228" fmla="*/ 660675 h 6858000"/>
              <a:gd name="connsiteX229" fmla="*/ 9343394 w 12192000"/>
              <a:gd name="connsiteY229" fmla="*/ 781565 h 6858000"/>
              <a:gd name="connsiteX230" fmla="*/ 9090906 w 12192000"/>
              <a:gd name="connsiteY230" fmla="*/ 975617 h 6858000"/>
              <a:gd name="connsiteX231" fmla="*/ 8976705 w 12192000"/>
              <a:gd name="connsiteY231" fmla="*/ 1023348 h 6858000"/>
              <a:gd name="connsiteX232" fmla="*/ 8983397 w 12192000"/>
              <a:gd name="connsiteY232" fmla="*/ 1013981 h 6858000"/>
              <a:gd name="connsiteX233" fmla="*/ 9238116 w 12192000"/>
              <a:gd name="connsiteY233" fmla="*/ 784688 h 6858000"/>
              <a:gd name="connsiteX234" fmla="*/ 9474545 w 12192000"/>
              <a:gd name="connsiteY234" fmla="*/ 446103 h 6858000"/>
              <a:gd name="connsiteX235" fmla="*/ 9486143 w 12192000"/>
              <a:gd name="connsiteY235" fmla="*/ 435843 h 6858000"/>
              <a:gd name="connsiteX236" fmla="*/ 9503541 w 12192000"/>
              <a:gd name="connsiteY236" fmla="*/ 412646 h 6858000"/>
              <a:gd name="connsiteX237" fmla="*/ 9539229 w 12192000"/>
              <a:gd name="connsiteY237" fmla="*/ 325658 h 6858000"/>
              <a:gd name="connsiteX238" fmla="*/ 9554396 w 12192000"/>
              <a:gd name="connsiteY238" fmla="*/ 268558 h 6858000"/>
              <a:gd name="connsiteX239" fmla="*/ 9552612 w 12192000"/>
              <a:gd name="connsiteY239" fmla="*/ 243131 h 6858000"/>
              <a:gd name="connsiteX240" fmla="*/ 9570901 w 12192000"/>
              <a:gd name="connsiteY240" fmla="*/ 207890 h 6858000"/>
              <a:gd name="connsiteX241" fmla="*/ 9574470 w 12192000"/>
              <a:gd name="connsiteY241" fmla="*/ 186031 h 6858000"/>
              <a:gd name="connsiteX242" fmla="*/ 9562593 w 12192000"/>
              <a:gd name="connsiteY242" fmla="*/ 181849 h 6858000"/>
              <a:gd name="connsiteX243" fmla="*/ 0 w 12192000"/>
              <a:gd name="connsiteY243" fmla="*/ 0 h 6858000"/>
              <a:gd name="connsiteX244" fmla="*/ 12192000 w 12192000"/>
              <a:gd name="connsiteY244" fmla="*/ 0 h 6858000"/>
              <a:gd name="connsiteX245" fmla="*/ 12192000 w 12192000"/>
              <a:gd name="connsiteY245" fmla="*/ 6858000 h 6858000"/>
              <a:gd name="connsiteX246" fmla="*/ 0 w 12192000"/>
              <a:gd name="connsiteY24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2192000" h="6858000">
                <a:moveTo>
                  <a:pt x="1998728" y="3612739"/>
                </a:moveTo>
                <a:cubicBezTo>
                  <a:pt x="2012550" y="3611108"/>
                  <a:pt x="2011630" y="3636451"/>
                  <a:pt x="2014976" y="3645485"/>
                </a:cubicBezTo>
                <a:cubicBezTo>
                  <a:pt x="2026128" y="3674035"/>
                  <a:pt x="2002932" y="3693217"/>
                  <a:pt x="1987764" y="3715075"/>
                </a:cubicBezTo>
                <a:cubicBezTo>
                  <a:pt x="1982076" y="3723105"/>
                  <a:pt x="1976075" y="3690547"/>
                  <a:pt x="1970583" y="3648007"/>
                </a:cubicBezTo>
                <a:lnTo>
                  <a:pt x="1968718" y="3632235"/>
                </a:lnTo>
                <a:lnTo>
                  <a:pt x="1979288" y="3624964"/>
                </a:lnTo>
                <a:cubicBezTo>
                  <a:pt x="1987875" y="3616823"/>
                  <a:pt x="1994121" y="3613282"/>
                  <a:pt x="1998728" y="3612739"/>
                </a:cubicBezTo>
                <a:close/>
                <a:moveTo>
                  <a:pt x="1955875" y="3516632"/>
                </a:moveTo>
                <a:lnTo>
                  <a:pt x="1956461" y="3521046"/>
                </a:lnTo>
                <a:cubicBezTo>
                  <a:pt x="1958894" y="3542312"/>
                  <a:pt x="1961919" y="3572744"/>
                  <a:pt x="1965292" y="3603273"/>
                </a:cubicBezTo>
                <a:lnTo>
                  <a:pt x="1968718" y="3632235"/>
                </a:lnTo>
                <a:lnTo>
                  <a:pt x="1963908" y="3635544"/>
                </a:lnTo>
                <a:lnTo>
                  <a:pt x="1955653" y="3635212"/>
                </a:lnTo>
                <a:lnTo>
                  <a:pt x="1954172" y="3607075"/>
                </a:lnTo>
                <a:cubicBezTo>
                  <a:pt x="1953260" y="3587548"/>
                  <a:pt x="1952512" y="3569161"/>
                  <a:pt x="1951958" y="3553088"/>
                </a:cubicBezTo>
                <a:lnTo>
                  <a:pt x="1951483" y="3534997"/>
                </a:lnTo>
                <a:close/>
                <a:moveTo>
                  <a:pt x="9184139" y="1751373"/>
                </a:moveTo>
                <a:cubicBezTo>
                  <a:pt x="9185478" y="1753157"/>
                  <a:pt x="9187262" y="1754941"/>
                  <a:pt x="9188600" y="1756725"/>
                </a:cubicBezTo>
                <a:cubicBezTo>
                  <a:pt x="9179678" y="1764756"/>
                  <a:pt x="9170310" y="1771892"/>
                  <a:pt x="9161388" y="1779476"/>
                </a:cubicBezTo>
                <a:cubicBezTo>
                  <a:pt x="9150682" y="1782599"/>
                  <a:pt x="9139530" y="1785722"/>
                  <a:pt x="9129269" y="1788844"/>
                </a:cubicBezTo>
                <a:cubicBezTo>
                  <a:pt x="9147559" y="1776354"/>
                  <a:pt x="9165848" y="1763863"/>
                  <a:pt x="9184139" y="1751373"/>
                </a:cubicBezTo>
                <a:close/>
                <a:moveTo>
                  <a:pt x="8855814" y="1125503"/>
                </a:moveTo>
                <a:cubicBezTo>
                  <a:pt x="8765703" y="1222306"/>
                  <a:pt x="8651949" y="1292789"/>
                  <a:pt x="8531505" y="1356134"/>
                </a:cubicBezTo>
                <a:cubicBezTo>
                  <a:pt x="8529720" y="1354350"/>
                  <a:pt x="8528382" y="1352565"/>
                  <a:pt x="8526597" y="1350781"/>
                </a:cubicBezTo>
                <a:cubicBezTo>
                  <a:pt x="8636336" y="1275837"/>
                  <a:pt x="8746075" y="1200447"/>
                  <a:pt x="8855814" y="1125503"/>
                </a:cubicBezTo>
                <a:close/>
                <a:moveTo>
                  <a:pt x="3255597" y="1016302"/>
                </a:moveTo>
                <a:lnTo>
                  <a:pt x="3252884" y="1018887"/>
                </a:lnTo>
                <a:cubicBezTo>
                  <a:pt x="3244631" y="1020337"/>
                  <a:pt x="3245022" y="1019835"/>
                  <a:pt x="3250417" y="1017988"/>
                </a:cubicBezTo>
                <a:close/>
                <a:moveTo>
                  <a:pt x="9562593" y="181849"/>
                </a:moveTo>
                <a:cubicBezTo>
                  <a:pt x="9558411" y="182574"/>
                  <a:pt x="9554174" y="184693"/>
                  <a:pt x="9550382" y="186031"/>
                </a:cubicBezTo>
                <a:cubicBezTo>
                  <a:pt x="9515586" y="198076"/>
                  <a:pt x="9495066" y="221718"/>
                  <a:pt x="9486143" y="255175"/>
                </a:cubicBezTo>
                <a:cubicBezTo>
                  <a:pt x="9480344" y="276589"/>
                  <a:pt x="9471869" y="277926"/>
                  <a:pt x="9454471" y="262313"/>
                </a:cubicBezTo>
                <a:cubicBezTo>
                  <a:pt x="9434843" y="244915"/>
                  <a:pt x="9419230" y="245808"/>
                  <a:pt x="9405847" y="265436"/>
                </a:cubicBezTo>
                <a:cubicBezTo>
                  <a:pt x="9395141" y="281495"/>
                  <a:pt x="9386665" y="298447"/>
                  <a:pt x="9374174" y="312721"/>
                </a:cubicBezTo>
                <a:cubicBezTo>
                  <a:pt x="9340718" y="351978"/>
                  <a:pt x="9309491" y="394357"/>
                  <a:pt x="9235886" y="393018"/>
                </a:cubicBezTo>
                <a:cubicBezTo>
                  <a:pt x="9255514" y="376960"/>
                  <a:pt x="9276035" y="377851"/>
                  <a:pt x="9293432" y="372945"/>
                </a:cubicBezTo>
                <a:cubicBezTo>
                  <a:pt x="9305922" y="369376"/>
                  <a:pt x="9318412" y="362684"/>
                  <a:pt x="9306368" y="349747"/>
                </a:cubicBezTo>
                <a:cubicBezTo>
                  <a:pt x="9292539" y="335026"/>
                  <a:pt x="9300569" y="326997"/>
                  <a:pt x="9308153" y="316736"/>
                </a:cubicBezTo>
                <a:cubicBezTo>
                  <a:pt x="9325550" y="292648"/>
                  <a:pt x="9339379" y="265436"/>
                  <a:pt x="9376406" y="260083"/>
                </a:cubicBezTo>
                <a:cubicBezTo>
                  <a:pt x="9382205" y="259191"/>
                  <a:pt x="9386665" y="254283"/>
                  <a:pt x="9391126" y="251160"/>
                </a:cubicBezTo>
                <a:cubicBezTo>
                  <a:pt x="9397371" y="246700"/>
                  <a:pt x="9402724" y="241793"/>
                  <a:pt x="9399602" y="233317"/>
                </a:cubicBezTo>
                <a:cubicBezTo>
                  <a:pt x="9396479" y="225733"/>
                  <a:pt x="9389787" y="221273"/>
                  <a:pt x="9381312" y="220380"/>
                </a:cubicBezTo>
                <a:cubicBezTo>
                  <a:pt x="9373728" y="219488"/>
                  <a:pt x="9365699" y="219042"/>
                  <a:pt x="9358115" y="219934"/>
                </a:cubicBezTo>
                <a:cubicBezTo>
                  <a:pt x="9324212" y="223057"/>
                  <a:pt x="9301015" y="243131"/>
                  <a:pt x="9277818" y="261867"/>
                </a:cubicBezTo>
                <a:cubicBezTo>
                  <a:pt x="9196629" y="326997"/>
                  <a:pt x="9125254" y="400156"/>
                  <a:pt x="9050311" y="470639"/>
                </a:cubicBezTo>
                <a:cubicBezTo>
                  <a:pt x="8975368" y="540675"/>
                  <a:pt x="8887041" y="596437"/>
                  <a:pt x="8804067" y="657552"/>
                </a:cubicBezTo>
                <a:cubicBezTo>
                  <a:pt x="8612694" y="798963"/>
                  <a:pt x="8420427" y="939928"/>
                  <a:pt x="8216563" y="1067511"/>
                </a:cubicBezTo>
                <a:cubicBezTo>
                  <a:pt x="8017159" y="1191972"/>
                  <a:pt x="7337313" y="1339182"/>
                  <a:pt x="7204377" y="1356580"/>
                </a:cubicBezTo>
                <a:cubicBezTo>
                  <a:pt x="7034416" y="1378438"/>
                  <a:pt x="6631594" y="1387360"/>
                  <a:pt x="6221188" y="1405651"/>
                </a:cubicBezTo>
                <a:cubicBezTo>
                  <a:pt x="6174795" y="1407434"/>
                  <a:pt x="6129294" y="1409666"/>
                  <a:pt x="6081116" y="1413234"/>
                </a:cubicBezTo>
                <a:cubicBezTo>
                  <a:pt x="4716070" y="1513158"/>
                  <a:pt x="3730203" y="1110783"/>
                  <a:pt x="3680242" y="1085356"/>
                </a:cubicBezTo>
                <a:cubicBezTo>
                  <a:pt x="3599945" y="1044761"/>
                  <a:pt x="3336303" y="980523"/>
                  <a:pt x="3335857" y="981416"/>
                </a:cubicBezTo>
                <a:cubicBezTo>
                  <a:pt x="3330504" y="990337"/>
                  <a:pt x="3301508" y="1001155"/>
                  <a:pt x="3277977" y="1009017"/>
                </a:cubicBezTo>
                <a:lnTo>
                  <a:pt x="3255597" y="1016302"/>
                </a:lnTo>
                <a:lnTo>
                  <a:pt x="3260022" y="1012084"/>
                </a:lnTo>
                <a:cubicBezTo>
                  <a:pt x="3261026" y="1008627"/>
                  <a:pt x="3260914" y="1004390"/>
                  <a:pt x="3260468" y="1000598"/>
                </a:cubicBezTo>
                <a:cubicBezTo>
                  <a:pt x="3258237" y="980523"/>
                  <a:pt x="3248424" y="964464"/>
                  <a:pt x="3226565" y="956880"/>
                </a:cubicBezTo>
                <a:cubicBezTo>
                  <a:pt x="3205599" y="949742"/>
                  <a:pt x="3184186" y="943497"/>
                  <a:pt x="3162773" y="937252"/>
                </a:cubicBezTo>
                <a:cubicBezTo>
                  <a:pt x="3144929" y="931899"/>
                  <a:pt x="3132885" y="931899"/>
                  <a:pt x="3131101" y="953757"/>
                </a:cubicBezTo>
                <a:cubicBezTo>
                  <a:pt x="3129316" y="975617"/>
                  <a:pt x="3104781" y="985431"/>
                  <a:pt x="3089615" y="972493"/>
                </a:cubicBezTo>
                <a:cubicBezTo>
                  <a:pt x="3030284" y="921639"/>
                  <a:pt x="2960248" y="884614"/>
                  <a:pt x="2893779" y="842681"/>
                </a:cubicBezTo>
                <a:cubicBezTo>
                  <a:pt x="2847385" y="813685"/>
                  <a:pt x="2798762" y="787365"/>
                  <a:pt x="2759952" y="749000"/>
                </a:cubicBezTo>
                <a:cubicBezTo>
                  <a:pt x="2752814" y="741864"/>
                  <a:pt x="2746123" y="732050"/>
                  <a:pt x="2733632" y="739187"/>
                </a:cubicBezTo>
                <a:cubicBezTo>
                  <a:pt x="2722926" y="744986"/>
                  <a:pt x="2719803" y="753462"/>
                  <a:pt x="2723372" y="765506"/>
                </a:cubicBezTo>
                <a:cubicBezTo>
                  <a:pt x="2728279" y="780674"/>
                  <a:pt x="2737646" y="794057"/>
                  <a:pt x="2748353" y="806101"/>
                </a:cubicBezTo>
                <a:cubicBezTo>
                  <a:pt x="2798316" y="862754"/>
                  <a:pt x="2776903" y="882382"/>
                  <a:pt x="2710882" y="890859"/>
                </a:cubicBezTo>
                <a:cubicBezTo>
                  <a:pt x="2651997" y="898442"/>
                  <a:pt x="2592666" y="896212"/>
                  <a:pt x="2532890" y="894873"/>
                </a:cubicBezTo>
                <a:cubicBezTo>
                  <a:pt x="2503448" y="893981"/>
                  <a:pt x="2502109" y="897104"/>
                  <a:pt x="2513708" y="921639"/>
                </a:cubicBezTo>
                <a:cubicBezTo>
                  <a:pt x="2532444" y="962234"/>
                  <a:pt x="2535567" y="1001489"/>
                  <a:pt x="2511032" y="1038515"/>
                </a:cubicBezTo>
                <a:cubicBezTo>
                  <a:pt x="2505232" y="1046991"/>
                  <a:pt x="2501218" y="1056360"/>
                  <a:pt x="2503448" y="1067511"/>
                </a:cubicBezTo>
                <a:cubicBezTo>
                  <a:pt x="2513262" y="1113013"/>
                  <a:pt x="2499433" y="1153608"/>
                  <a:pt x="2485157" y="1194648"/>
                </a:cubicBezTo>
                <a:cubicBezTo>
                  <a:pt x="2461069" y="1263347"/>
                  <a:pt x="2429397" y="1328030"/>
                  <a:pt x="2394602" y="1391375"/>
                </a:cubicBezTo>
                <a:cubicBezTo>
                  <a:pt x="2370066" y="1435984"/>
                  <a:pt x="2355792" y="1488624"/>
                  <a:pt x="2298245" y="1511374"/>
                </a:cubicBezTo>
                <a:cubicBezTo>
                  <a:pt x="2284415" y="1516727"/>
                  <a:pt x="2280401" y="1529219"/>
                  <a:pt x="2286201" y="1543493"/>
                </a:cubicBezTo>
                <a:cubicBezTo>
                  <a:pt x="2305382" y="1590778"/>
                  <a:pt x="2293785" y="1631373"/>
                  <a:pt x="2264789" y="1668400"/>
                </a:cubicBezTo>
                <a:cubicBezTo>
                  <a:pt x="2254528" y="1681335"/>
                  <a:pt x="2258990" y="1688473"/>
                  <a:pt x="2274156" y="1693827"/>
                </a:cubicBezTo>
                <a:cubicBezTo>
                  <a:pt x="2291553" y="1699626"/>
                  <a:pt x="2305382" y="1709886"/>
                  <a:pt x="2316535" y="1723714"/>
                </a:cubicBezTo>
                <a:cubicBezTo>
                  <a:pt x="2334825" y="1746020"/>
                  <a:pt x="2344193" y="1771447"/>
                  <a:pt x="2352223" y="1797320"/>
                </a:cubicBezTo>
                <a:cubicBezTo>
                  <a:pt x="2364713" y="1837914"/>
                  <a:pt x="2378988" y="1876725"/>
                  <a:pt x="2420922" y="1903044"/>
                </a:cubicBezTo>
                <a:cubicBezTo>
                  <a:pt x="2433412" y="1911073"/>
                  <a:pt x="2443671" y="1922226"/>
                  <a:pt x="2454378" y="1932933"/>
                </a:cubicBezTo>
                <a:cubicBezTo>
                  <a:pt x="2451701" y="1944085"/>
                  <a:pt x="2444117" y="1952561"/>
                  <a:pt x="2429397" y="1955683"/>
                </a:cubicBezTo>
                <a:cubicBezTo>
                  <a:pt x="2335717" y="1975758"/>
                  <a:pt x="2342855" y="2033749"/>
                  <a:pt x="2345531" y="2099325"/>
                </a:cubicBezTo>
                <a:cubicBezTo>
                  <a:pt x="2348654" y="2180514"/>
                  <a:pt x="2403970" y="2217986"/>
                  <a:pt x="2471776" y="2249659"/>
                </a:cubicBezTo>
                <a:cubicBezTo>
                  <a:pt x="2494973" y="2260365"/>
                  <a:pt x="2527983" y="2259919"/>
                  <a:pt x="2536904" y="2293822"/>
                </a:cubicBezTo>
                <a:cubicBezTo>
                  <a:pt x="2498987" y="2325940"/>
                  <a:pt x="2452594" y="2300067"/>
                  <a:pt x="2411552" y="2308990"/>
                </a:cubicBezTo>
                <a:cubicBezTo>
                  <a:pt x="2377650" y="2316572"/>
                  <a:pt x="2321888" y="2312558"/>
                  <a:pt x="2367836" y="2371888"/>
                </a:cubicBezTo>
                <a:cubicBezTo>
                  <a:pt x="2381219" y="2389286"/>
                  <a:pt x="2365606" y="2401777"/>
                  <a:pt x="2348654" y="2403561"/>
                </a:cubicBezTo>
                <a:cubicBezTo>
                  <a:pt x="2211257" y="2416497"/>
                  <a:pt x="2274603" y="2536943"/>
                  <a:pt x="2230439" y="2599842"/>
                </a:cubicBezTo>
                <a:cubicBezTo>
                  <a:pt x="2217948" y="2616793"/>
                  <a:pt x="2230885" y="2647128"/>
                  <a:pt x="2250067" y="2654712"/>
                </a:cubicBezTo>
                <a:cubicBezTo>
                  <a:pt x="2371851" y="2703781"/>
                  <a:pt x="2388355" y="2819766"/>
                  <a:pt x="2447240" y="2920137"/>
                </a:cubicBezTo>
                <a:cubicBezTo>
                  <a:pt x="2383449" y="2959840"/>
                  <a:pt x="2306721" y="2968315"/>
                  <a:pt x="2237577" y="2994189"/>
                </a:cubicBezTo>
                <a:cubicBezTo>
                  <a:pt x="2165755" y="3020953"/>
                  <a:pt x="2165755" y="3041028"/>
                  <a:pt x="2225086" y="3119541"/>
                </a:cubicBezTo>
                <a:cubicBezTo>
                  <a:pt x="2070738" y="3136492"/>
                  <a:pt x="2070738" y="3136492"/>
                  <a:pt x="2118023" y="3260060"/>
                </a:cubicBezTo>
                <a:cubicBezTo>
                  <a:pt x="2053116" y="3265636"/>
                  <a:pt x="1994902" y="3378944"/>
                  <a:pt x="1964679" y="3479817"/>
                </a:cubicBezTo>
                <a:lnTo>
                  <a:pt x="1955875" y="3516632"/>
                </a:lnTo>
                <a:lnTo>
                  <a:pt x="1953287" y="3497155"/>
                </a:lnTo>
                <a:cubicBezTo>
                  <a:pt x="1952397" y="3492238"/>
                  <a:pt x="1951687" y="3490747"/>
                  <a:pt x="1951185" y="3493814"/>
                </a:cubicBezTo>
                <a:cubicBezTo>
                  <a:pt x="1950850" y="3495932"/>
                  <a:pt x="1950766" y="3502714"/>
                  <a:pt x="1950905" y="3512985"/>
                </a:cubicBezTo>
                <a:lnTo>
                  <a:pt x="1951483" y="3534997"/>
                </a:lnTo>
                <a:lnTo>
                  <a:pt x="1947593" y="3551262"/>
                </a:lnTo>
                <a:cubicBezTo>
                  <a:pt x="1940145" y="3594834"/>
                  <a:pt x="1941027" y="3627788"/>
                  <a:pt x="1952901" y="3635101"/>
                </a:cubicBezTo>
                <a:lnTo>
                  <a:pt x="1955653" y="3635212"/>
                </a:lnTo>
                <a:lnTo>
                  <a:pt x="1957374" y="3667901"/>
                </a:lnTo>
                <a:cubicBezTo>
                  <a:pt x="1962225" y="3750428"/>
                  <a:pt x="1969251" y="3832398"/>
                  <a:pt x="1976612" y="3838643"/>
                </a:cubicBezTo>
                <a:cubicBezTo>
                  <a:pt x="2054679" y="3905111"/>
                  <a:pt x="2007838" y="4054998"/>
                  <a:pt x="2155495" y="4074180"/>
                </a:cubicBezTo>
                <a:cubicBezTo>
                  <a:pt x="2221963" y="4083102"/>
                  <a:pt x="2254082" y="4137526"/>
                  <a:pt x="2302706" y="4167860"/>
                </a:cubicBezTo>
                <a:cubicBezTo>
                  <a:pt x="2472222" y="4272692"/>
                  <a:pt x="2585528" y="4407858"/>
                  <a:pt x="2638168" y="4593433"/>
                </a:cubicBezTo>
                <a:cubicBezTo>
                  <a:pt x="2652890" y="4644734"/>
                  <a:pt x="2708205" y="4686220"/>
                  <a:pt x="2743893" y="4731276"/>
                </a:cubicBezTo>
                <a:cubicBezTo>
                  <a:pt x="2726495" y="4764733"/>
                  <a:pt x="2632815" y="4693358"/>
                  <a:pt x="2665826" y="4780346"/>
                </a:cubicBezTo>
                <a:cubicBezTo>
                  <a:pt x="2690807" y="4845922"/>
                  <a:pt x="2755044" y="4886516"/>
                  <a:pt x="2815268" y="4924880"/>
                </a:cubicBezTo>
                <a:cubicBezTo>
                  <a:pt x="2884412" y="4968597"/>
                  <a:pt x="2960693" y="5003839"/>
                  <a:pt x="2991474" y="5085474"/>
                </a:cubicBezTo>
                <a:cubicBezTo>
                  <a:pt x="2998165" y="5102871"/>
                  <a:pt x="4460905" y="6373345"/>
                  <a:pt x="6494644" y="6212306"/>
                </a:cubicBezTo>
                <a:cubicBezTo>
                  <a:pt x="6826983" y="6185986"/>
                  <a:pt x="8139389" y="5921007"/>
                  <a:pt x="8314257" y="5863906"/>
                </a:cubicBezTo>
                <a:cubicBezTo>
                  <a:pt x="8494032" y="5805022"/>
                  <a:pt x="8647935" y="5697514"/>
                  <a:pt x="8832618" y="5651566"/>
                </a:cubicBezTo>
                <a:cubicBezTo>
                  <a:pt x="8930311" y="5627477"/>
                  <a:pt x="9024437" y="5583314"/>
                  <a:pt x="9009270" y="5457516"/>
                </a:cubicBezTo>
                <a:cubicBezTo>
                  <a:pt x="9004809" y="5421829"/>
                  <a:pt x="9030682" y="5392832"/>
                  <a:pt x="9071277" y="5403093"/>
                </a:cubicBezTo>
                <a:cubicBezTo>
                  <a:pt x="9148005" y="5422721"/>
                  <a:pt x="9182800" y="5370974"/>
                  <a:pt x="9225625" y="5332164"/>
                </a:cubicBezTo>
                <a:cubicBezTo>
                  <a:pt x="9301462" y="5263465"/>
                  <a:pt x="9374174" y="5190305"/>
                  <a:pt x="9495066" y="5178707"/>
                </a:cubicBezTo>
                <a:cubicBezTo>
                  <a:pt x="9471869" y="5124284"/>
                  <a:pt x="9432166" y="5132760"/>
                  <a:pt x="9396033" y="5143912"/>
                </a:cubicBezTo>
                <a:cubicBezTo>
                  <a:pt x="9300569" y="5173800"/>
                  <a:pt x="9206890" y="5207257"/>
                  <a:pt x="9111425" y="5236700"/>
                </a:cubicBezTo>
                <a:cubicBezTo>
                  <a:pt x="9049418" y="5255881"/>
                  <a:pt x="8987412" y="5282647"/>
                  <a:pt x="8904438" y="5261234"/>
                </a:cubicBezTo>
                <a:cubicBezTo>
                  <a:pt x="8975813" y="5151941"/>
                  <a:pt x="9097597" y="5132760"/>
                  <a:pt x="9196183" y="5098857"/>
                </a:cubicBezTo>
                <a:cubicBezTo>
                  <a:pt x="9319305" y="5056478"/>
                  <a:pt x="9392019" y="4976627"/>
                  <a:pt x="9478560" y="4887855"/>
                </a:cubicBezTo>
                <a:cubicBezTo>
                  <a:pt x="9387557" y="4866441"/>
                  <a:pt x="9331795" y="4932018"/>
                  <a:pt x="9260867" y="4928449"/>
                </a:cubicBezTo>
                <a:cubicBezTo>
                  <a:pt x="9256852" y="4916851"/>
                  <a:pt x="9250606" y="4900345"/>
                  <a:pt x="9251499" y="4899899"/>
                </a:cubicBezTo>
                <a:cubicBezTo>
                  <a:pt x="9367929" y="4851275"/>
                  <a:pt x="9421906" y="4759379"/>
                  <a:pt x="9440197" y="4648749"/>
                </a:cubicBezTo>
                <a:cubicBezTo>
                  <a:pt x="9449564" y="4591648"/>
                  <a:pt x="9491943" y="4573805"/>
                  <a:pt x="9533430" y="4547485"/>
                </a:cubicBezTo>
                <a:cubicBezTo>
                  <a:pt x="9679302" y="4454252"/>
                  <a:pt x="9833204" y="4370832"/>
                  <a:pt x="9953203" y="4242804"/>
                </a:cubicBezTo>
                <a:cubicBezTo>
                  <a:pt x="9814915" y="4259755"/>
                  <a:pt x="9703837" y="4343175"/>
                  <a:pt x="9555288" y="4378862"/>
                </a:cubicBezTo>
                <a:cubicBezTo>
                  <a:pt x="9673502" y="4238788"/>
                  <a:pt x="9826959" y="4167860"/>
                  <a:pt x="9966586" y="4082655"/>
                </a:cubicBezTo>
                <a:cubicBezTo>
                  <a:pt x="10030377" y="4043845"/>
                  <a:pt x="10089262" y="3994330"/>
                  <a:pt x="10165990" y="3973363"/>
                </a:cubicBezTo>
                <a:cubicBezTo>
                  <a:pt x="10193202" y="3965780"/>
                  <a:pt x="10238703" y="3950166"/>
                  <a:pt x="10216399" y="3908679"/>
                </a:cubicBezTo>
                <a:cubicBezTo>
                  <a:pt x="10197663" y="3874331"/>
                  <a:pt x="10161083" y="3884591"/>
                  <a:pt x="10127626" y="3894850"/>
                </a:cubicBezTo>
                <a:cubicBezTo>
                  <a:pt x="10047329" y="3919832"/>
                  <a:pt x="9964356" y="3920278"/>
                  <a:pt x="9855955" y="3919832"/>
                </a:cubicBezTo>
                <a:cubicBezTo>
                  <a:pt x="9946958" y="3806078"/>
                  <a:pt x="10113798" y="3839981"/>
                  <a:pt x="10191863" y="3720428"/>
                </a:cubicBezTo>
                <a:cubicBezTo>
                  <a:pt x="10094168" y="3699908"/>
                  <a:pt x="10019226" y="3742732"/>
                  <a:pt x="9940267" y="3751209"/>
                </a:cubicBezTo>
                <a:cubicBezTo>
                  <a:pt x="9868892" y="3758793"/>
                  <a:pt x="9851048" y="3738272"/>
                  <a:pt x="9867999" y="3672696"/>
                </a:cubicBezTo>
                <a:cubicBezTo>
                  <a:pt x="9894319" y="3570541"/>
                  <a:pt x="9855062" y="3517902"/>
                  <a:pt x="9751124" y="3546005"/>
                </a:cubicBezTo>
                <a:cubicBezTo>
                  <a:pt x="9654767" y="3572325"/>
                  <a:pt x="9644954" y="3533961"/>
                  <a:pt x="9670381" y="3475523"/>
                </a:cubicBezTo>
                <a:cubicBezTo>
                  <a:pt x="9707406" y="3390319"/>
                  <a:pt x="9665473" y="3324744"/>
                  <a:pt x="9636477" y="3253369"/>
                </a:cubicBezTo>
                <a:cubicBezTo>
                  <a:pt x="9592761" y="3144969"/>
                  <a:pt x="9611496" y="3091437"/>
                  <a:pt x="9706514" y="3010694"/>
                </a:cubicBezTo>
                <a:cubicBezTo>
                  <a:pt x="9760045" y="2965639"/>
                  <a:pt x="9817591" y="2927274"/>
                  <a:pt x="9895211" y="2888019"/>
                </a:cubicBezTo>
                <a:cubicBezTo>
                  <a:pt x="9716328" y="2867052"/>
                  <a:pt x="9903688" y="2794785"/>
                  <a:pt x="9840788" y="2750175"/>
                </a:cubicBezTo>
                <a:cubicBezTo>
                  <a:pt x="9714544" y="2731886"/>
                  <a:pt x="9611496" y="2874636"/>
                  <a:pt x="9439750" y="2834041"/>
                </a:cubicBezTo>
                <a:cubicBezTo>
                  <a:pt x="9652090" y="2710474"/>
                  <a:pt x="9886290" y="2553894"/>
                  <a:pt x="10040191" y="2389286"/>
                </a:cubicBezTo>
                <a:cubicBezTo>
                  <a:pt x="10004504" y="2351814"/>
                  <a:pt x="9969263" y="2386610"/>
                  <a:pt x="9939374" y="2373227"/>
                </a:cubicBezTo>
                <a:cubicBezTo>
                  <a:pt x="9940713" y="2364304"/>
                  <a:pt x="9938036" y="2351368"/>
                  <a:pt x="9943389" y="2347353"/>
                </a:cubicBezTo>
                <a:cubicBezTo>
                  <a:pt x="10058482" y="2257688"/>
                  <a:pt x="10059820" y="2255458"/>
                  <a:pt x="9937144" y="2189436"/>
                </a:cubicBezTo>
                <a:cubicBezTo>
                  <a:pt x="9894319" y="2166240"/>
                  <a:pt x="9897888" y="2145719"/>
                  <a:pt x="9920638" y="2116723"/>
                </a:cubicBezTo>
                <a:cubicBezTo>
                  <a:pt x="9936698" y="2096202"/>
                  <a:pt x="9956772" y="2078359"/>
                  <a:pt x="9947404" y="2033304"/>
                </a:cubicBezTo>
                <a:cubicBezTo>
                  <a:pt x="9880044" y="2090850"/>
                  <a:pt x="9554842" y="2188098"/>
                  <a:pt x="9497296" y="2182299"/>
                </a:cubicBezTo>
                <a:cubicBezTo>
                  <a:pt x="9432613" y="2175607"/>
                  <a:pt x="9211796" y="2195682"/>
                  <a:pt x="9144883" y="2211295"/>
                </a:cubicBezTo>
                <a:cubicBezTo>
                  <a:pt x="9148451" y="2208172"/>
                  <a:pt x="9152020" y="2205050"/>
                  <a:pt x="9155589" y="2201927"/>
                </a:cubicBezTo>
                <a:cubicBezTo>
                  <a:pt x="9219380" y="2140366"/>
                  <a:pt x="9284064" y="2078804"/>
                  <a:pt x="9322428" y="1998954"/>
                </a:cubicBezTo>
                <a:cubicBezTo>
                  <a:pt x="9324212" y="1995831"/>
                  <a:pt x="9325104" y="1993155"/>
                  <a:pt x="9329119" y="1994047"/>
                </a:cubicBezTo>
                <a:cubicBezTo>
                  <a:pt x="9364360" y="2003415"/>
                  <a:pt x="9359900" y="1980218"/>
                  <a:pt x="9360345" y="1961483"/>
                </a:cubicBezTo>
                <a:cubicBezTo>
                  <a:pt x="9360791" y="1942301"/>
                  <a:pt x="9366590" y="1927134"/>
                  <a:pt x="9392465" y="1928918"/>
                </a:cubicBezTo>
                <a:cubicBezTo>
                  <a:pt x="9393803" y="1928918"/>
                  <a:pt x="9395586" y="1928471"/>
                  <a:pt x="9397371" y="1928025"/>
                </a:cubicBezTo>
                <a:cubicBezTo>
                  <a:pt x="9409416" y="1924903"/>
                  <a:pt x="9447334" y="1874048"/>
                  <a:pt x="9441534" y="1864680"/>
                </a:cubicBezTo>
                <a:cubicBezTo>
                  <a:pt x="9428598" y="1844160"/>
                  <a:pt x="9441980" y="1833899"/>
                  <a:pt x="9453133" y="1821855"/>
                </a:cubicBezTo>
                <a:cubicBezTo>
                  <a:pt x="9468746" y="1805350"/>
                  <a:pt x="9484359" y="1789737"/>
                  <a:pt x="9500865" y="1774123"/>
                </a:cubicBezTo>
                <a:cubicBezTo>
                  <a:pt x="9516924" y="1758957"/>
                  <a:pt x="9533430" y="1744681"/>
                  <a:pt x="9549935" y="1729961"/>
                </a:cubicBezTo>
                <a:cubicBezTo>
                  <a:pt x="9589192" y="1715239"/>
                  <a:pt x="9628893" y="1702302"/>
                  <a:pt x="9670381" y="1692042"/>
                </a:cubicBezTo>
                <a:cubicBezTo>
                  <a:pt x="9701161" y="1684013"/>
                  <a:pt x="9735511" y="1673752"/>
                  <a:pt x="9750231" y="1622006"/>
                </a:cubicBezTo>
                <a:cubicBezTo>
                  <a:pt x="9717666" y="1627805"/>
                  <a:pt x="9685101" y="1634942"/>
                  <a:pt x="9652537" y="1642080"/>
                </a:cubicBezTo>
                <a:cubicBezTo>
                  <a:pt x="9682871" y="1616207"/>
                  <a:pt x="9712314" y="1590333"/>
                  <a:pt x="9740417" y="1563121"/>
                </a:cubicBezTo>
                <a:cubicBezTo>
                  <a:pt x="9763614" y="1540370"/>
                  <a:pt x="9782350" y="1514943"/>
                  <a:pt x="9789041" y="1483271"/>
                </a:cubicBezTo>
                <a:cubicBezTo>
                  <a:pt x="9790825" y="1475241"/>
                  <a:pt x="9792164" y="1466765"/>
                  <a:pt x="9783687" y="1460966"/>
                </a:cubicBezTo>
                <a:cubicBezTo>
                  <a:pt x="9774320" y="1454275"/>
                  <a:pt x="9767183" y="1459628"/>
                  <a:pt x="9760491" y="1464534"/>
                </a:cubicBezTo>
                <a:cubicBezTo>
                  <a:pt x="9732833" y="1484608"/>
                  <a:pt x="9704730" y="1504237"/>
                  <a:pt x="9677518" y="1524757"/>
                </a:cubicBezTo>
                <a:cubicBezTo>
                  <a:pt x="9641385" y="1551968"/>
                  <a:pt x="9605696" y="1579627"/>
                  <a:pt x="9570010" y="1606839"/>
                </a:cubicBezTo>
                <a:cubicBezTo>
                  <a:pt x="9619525" y="1551077"/>
                  <a:pt x="9674395" y="1501114"/>
                  <a:pt x="9733726" y="1455166"/>
                </a:cubicBezTo>
                <a:cubicBezTo>
                  <a:pt x="9776551" y="1421710"/>
                  <a:pt x="9819376" y="1388253"/>
                  <a:pt x="9851495" y="1345427"/>
                </a:cubicBezTo>
                <a:cubicBezTo>
                  <a:pt x="9867999" y="1324015"/>
                  <a:pt x="9875583" y="1299926"/>
                  <a:pt x="9876922" y="1273161"/>
                </a:cubicBezTo>
                <a:cubicBezTo>
                  <a:pt x="9876922" y="1266023"/>
                  <a:pt x="9876029" y="1257993"/>
                  <a:pt x="9866661" y="1254870"/>
                </a:cubicBezTo>
                <a:cubicBezTo>
                  <a:pt x="9857294" y="1252194"/>
                  <a:pt x="9851940" y="1257993"/>
                  <a:pt x="9848372" y="1264238"/>
                </a:cubicBezTo>
                <a:cubicBezTo>
                  <a:pt x="9844357" y="1271376"/>
                  <a:pt x="9839449" y="1277175"/>
                  <a:pt x="9832313" y="1281636"/>
                </a:cubicBezTo>
                <a:cubicBezTo>
                  <a:pt x="9769859" y="1322677"/>
                  <a:pt x="9715436" y="1371747"/>
                  <a:pt x="9659674" y="1419479"/>
                </a:cubicBezTo>
                <a:cubicBezTo>
                  <a:pt x="9579824" y="1487731"/>
                  <a:pt x="9501311" y="1557322"/>
                  <a:pt x="9405847" y="1608623"/>
                </a:cubicBezTo>
                <a:cubicBezTo>
                  <a:pt x="9369714" y="1627805"/>
                  <a:pt x="9332242" y="1644310"/>
                  <a:pt x="9303246" y="1646987"/>
                </a:cubicBezTo>
                <a:cubicBezTo>
                  <a:pt x="9406293" y="1566690"/>
                  <a:pt x="9503095" y="1482825"/>
                  <a:pt x="9589192" y="1389145"/>
                </a:cubicBezTo>
                <a:cubicBezTo>
                  <a:pt x="9676180" y="1294573"/>
                  <a:pt x="9751570" y="1193756"/>
                  <a:pt x="9803762" y="1078218"/>
                </a:cubicBezTo>
                <a:cubicBezTo>
                  <a:pt x="9809116" y="1066174"/>
                  <a:pt x="9812238" y="1054575"/>
                  <a:pt x="9830974" y="1055913"/>
                </a:cubicBezTo>
                <a:cubicBezTo>
                  <a:pt x="9839449" y="1056360"/>
                  <a:pt x="9842126" y="1049222"/>
                  <a:pt x="9839896" y="1042084"/>
                </a:cubicBezTo>
                <a:cubicBezTo>
                  <a:pt x="9825621" y="991230"/>
                  <a:pt x="9851940" y="958665"/>
                  <a:pt x="9893427" y="933683"/>
                </a:cubicBezTo>
                <a:cubicBezTo>
                  <a:pt x="9906364" y="925654"/>
                  <a:pt x="9907256" y="918070"/>
                  <a:pt x="9897441" y="906472"/>
                </a:cubicBezTo>
                <a:cubicBezTo>
                  <a:pt x="9884058" y="890413"/>
                  <a:pt x="9885397" y="873015"/>
                  <a:pt x="9892535" y="856509"/>
                </a:cubicBezTo>
                <a:cubicBezTo>
                  <a:pt x="9896550" y="846249"/>
                  <a:pt x="9901903" y="836436"/>
                  <a:pt x="9906364" y="826622"/>
                </a:cubicBezTo>
                <a:cubicBezTo>
                  <a:pt x="9909487" y="820375"/>
                  <a:pt x="9914839" y="813685"/>
                  <a:pt x="9906809" y="806993"/>
                </a:cubicBezTo>
                <a:cubicBezTo>
                  <a:pt x="9899226" y="801193"/>
                  <a:pt x="9891642" y="804762"/>
                  <a:pt x="9884505" y="807440"/>
                </a:cubicBezTo>
                <a:cubicBezTo>
                  <a:pt x="9850156" y="819484"/>
                  <a:pt x="9830082" y="842235"/>
                  <a:pt x="9821160" y="874800"/>
                </a:cubicBezTo>
                <a:cubicBezTo>
                  <a:pt x="9814468" y="898888"/>
                  <a:pt x="9807331" y="900227"/>
                  <a:pt x="9787256" y="881491"/>
                </a:cubicBezTo>
                <a:cubicBezTo>
                  <a:pt x="9772090" y="867216"/>
                  <a:pt x="9758707" y="868554"/>
                  <a:pt x="9746216" y="880152"/>
                </a:cubicBezTo>
                <a:cubicBezTo>
                  <a:pt x="9739525" y="885951"/>
                  <a:pt x="9735511" y="893981"/>
                  <a:pt x="9730603" y="901118"/>
                </a:cubicBezTo>
                <a:cubicBezTo>
                  <a:pt x="9706067" y="938144"/>
                  <a:pt x="9680195" y="974278"/>
                  <a:pt x="9640046" y="998813"/>
                </a:cubicBezTo>
                <a:cubicBezTo>
                  <a:pt x="9622202" y="1009966"/>
                  <a:pt x="9603020" y="1018887"/>
                  <a:pt x="9575363" y="1010412"/>
                </a:cubicBezTo>
                <a:cubicBezTo>
                  <a:pt x="9592761" y="1000151"/>
                  <a:pt x="9610158" y="998813"/>
                  <a:pt x="9626217" y="994352"/>
                </a:cubicBezTo>
                <a:cubicBezTo>
                  <a:pt x="9642276" y="989891"/>
                  <a:pt x="9650753" y="982753"/>
                  <a:pt x="9638707" y="966694"/>
                </a:cubicBezTo>
                <a:cubicBezTo>
                  <a:pt x="9632016" y="957773"/>
                  <a:pt x="9632462" y="950189"/>
                  <a:pt x="9638707" y="942606"/>
                </a:cubicBezTo>
                <a:cubicBezTo>
                  <a:pt x="9658782" y="918070"/>
                  <a:pt x="9668596" y="884167"/>
                  <a:pt x="9710975" y="881491"/>
                </a:cubicBezTo>
                <a:cubicBezTo>
                  <a:pt x="9713205" y="881491"/>
                  <a:pt x="9715436" y="879706"/>
                  <a:pt x="9717666" y="878367"/>
                </a:cubicBezTo>
                <a:cubicBezTo>
                  <a:pt x="9726142" y="873461"/>
                  <a:pt x="9735511" y="868108"/>
                  <a:pt x="9732387" y="856509"/>
                </a:cubicBezTo>
                <a:cubicBezTo>
                  <a:pt x="9728818" y="844911"/>
                  <a:pt x="9717220" y="842235"/>
                  <a:pt x="9706960" y="840896"/>
                </a:cubicBezTo>
                <a:cubicBezTo>
                  <a:pt x="9680640" y="837773"/>
                  <a:pt x="9660120" y="848926"/>
                  <a:pt x="9640492" y="861417"/>
                </a:cubicBezTo>
                <a:cubicBezTo>
                  <a:pt x="9592761" y="892197"/>
                  <a:pt x="9553504" y="931453"/>
                  <a:pt x="9512463" y="968925"/>
                </a:cubicBezTo>
                <a:cubicBezTo>
                  <a:pt x="9450902" y="1025132"/>
                  <a:pt x="9396925" y="1088923"/>
                  <a:pt x="9328673" y="1138886"/>
                </a:cubicBezTo>
                <a:cubicBezTo>
                  <a:pt x="9125701" y="1286989"/>
                  <a:pt x="8925851" y="1438662"/>
                  <a:pt x="8716634" y="1580073"/>
                </a:cubicBezTo>
                <a:cubicBezTo>
                  <a:pt x="8639459" y="1632266"/>
                  <a:pt x="8560501" y="1681782"/>
                  <a:pt x="8480649" y="1729961"/>
                </a:cubicBezTo>
                <a:cubicBezTo>
                  <a:pt x="8480204" y="1727283"/>
                  <a:pt x="8479758" y="1725499"/>
                  <a:pt x="8479312" y="1722377"/>
                </a:cubicBezTo>
                <a:cubicBezTo>
                  <a:pt x="8479312" y="1720147"/>
                  <a:pt x="8479312" y="1717469"/>
                  <a:pt x="8479312" y="1715239"/>
                </a:cubicBezTo>
                <a:cubicBezTo>
                  <a:pt x="8535965" y="1684013"/>
                  <a:pt x="8591727" y="1650555"/>
                  <a:pt x="8645704" y="1615314"/>
                </a:cubicBezTo>
                <a:cubicBezTo>
                  <a:pt x="8778194" y="1528326"/>
                  <a:pt x="8899531" y="1430631"/>
                  <a:pt x="9002133" y="1314647"/>
                </a:cubicBezTo>
                <a:cubicBezTo>
                  <a:pt x="9010609" y="1305280"/>
                  <a:pt x="9019977" y="1303048"/>
                  <a:pt x="9033805" y="1305280"/>
                </a:cubicBezTo>
                <a:cubicBezTo>
                  <a:pt x="9078415" y="1312863"/>
                  <a:pt x="9092243" y="1299481"/>
                  <a:pt x="9083322" y="1259778"/>
                </a:cubicBezTo>
                <a:cubicBezTo>
                  <a:pt x="9081092" y="1249964"/>
                  <a:pt x="9080645" y="1241934"/>
                  <a:pt x="9088228" y="1233458"/>
                </a:cubicBezTo>
                <a:cubicBezTo>
                  <a:pt x="9122132" y="1195541"/>
                  <a:pt x="9157819" y="1158961"/>
                  <a:pt x="9196629" y="1124611"/>
                </a:cubicBezTo>
                <a:cubicBezTo>
                  <a:pt x="9268451" y="1061266"/>
                  <a:pt x="9345625" y="1002828"/>
                  <a:pt x="9412538" y="935022"/>
                </a:cubicBezTo>
                <a:cubicBezTo>
                  <a:pt x="9432166" y="914501"/>
                  <a:pt x="9446888" y="891304"/>
                  <a:pt x="9455363" y="864985"/>
                </a:cubicBezTo>
                <a:cubicBezTo>
                  <a:pt x="9458040" y="856063"/>
                  <a:pt x="9459378" y="844911"/>
                  <a:pt x="9448672" y="838220"/>
                </a:cubicBezTo>
                <a:cubicBezTo>
                  <a:pt x="9438412" y="831528"/>
                  <a:pt x="9430829" y="839112"/>
                  <a:pt x="9423691" y="844465"/>
                </a:cubicBezTo>
                <a:cubicBezTo>
                  <a:pt x="9393803" y="866323"/>
                  <a:pt x="9363468" y="888628"/>
                  <a:pt x="9333580" y="910932"/>
                </a:cubicBezTo>
                <a:cubicBezTo>
                  <a:pt x="9303246" y="933238"/>
                  <a:pt x="9273357" y="956434"/>
                  <a:pt x="9241685" y="980077"/>
                </a:cubicBezTo>
                <a:cubicBezTo>
                  <a:pt x="9239455" y="969817"/>
                  <a:pt x="9246146" y="967587"/>
                  <a:pt x="9249715" y="964018"/>
                </a:cubicBezTo>
                <a:cubicBezTo>
                  <a:pt x="9300123" y="913610"/>
                  <a:pt x="9355439" y="867662"/>
                  <a:pt x="9412538" y="823499"/>
                </a:cubicBezTo>
                <a:cubicBezTo>
                  <a:pt x="9456702" y="789149"/>
                  <a:pt x="9499526" y="753015"/>
                  <a:pt x="9528522" y="706176"/>
                </a:cubicBezTo>
                <a:cubicBezTo>
                  <a:pt x="9539675" y="687886"/>
                  <a:pt x="9545474" y="668704"/>
                  <a:pt x="9542798" y="647292"/>
                </a:cubicBezTo>
                <a:cubicBezTo>
                  <a:pt x="9541905" y="640600"/>
                  <a:pt x="9541014" y="633909"/>
                  <a:pt x="9532091" y="631679"/>
                </a:cubicBezTo>
                <a:cubicBezTo>
                  <a:pt x="9524953" y="629894"/>
                  <a:pt x="9520493" y="633909"/>
                  <a:pt x="9516924" y="638370"/>
                </a:cubicBezTo>
                <a:cubicBezTo>
                  <a:pt x="9510679" y="646399"/>
                  <a:pt x="9504434" y="654429"/>
                  <a:pt x="9495512" y="660675"/>
                </a:cubicBezTo>
                <a:cubicBezTo>
                  <a:pt x="9441980" y="698146"/>
                  <a:pt x="9392019" y="739187"/>
                  <a:pt x="9343394" y="781565"/>
                </a:cubicBezTo>
                <a:cubicBezTo>
                  <a:pt x="9263543" y="850710"/>
                  <a:pt x="9184585" y="921193"/>
                  <a:pt x="9090906" y="975617"/>
                </a:cubicBezTo>
                <a:cubicBezTo>
                  <a:pt x="9055664" y="996136"/>
                  <a:pt x="9019084" y="1014427"/>
                  <a:pt x="8976705" y="1023348"/>
                </a:cubicBezTo>
                <a:cubicBezTo>
                  <a:pt x="8978044" y="1018887"/>
                  <a:pt x="8980721" y="1016211"/>
                  <a:pt x="8983397" y="1013981"/>
                </a:cubicBezTo>
                <a:cubicBezTo>
                  <a:pt x="9073061" y="941713"/>
                  <a:pt x="9159604" y="867216"/>
                  <a:pt x="9238116" y="784688"/>
                </a:cubicBezTo>
                <a:cubicBezTo>
                  <a:pt x="9334918" y="682979"/>
                  <a:pt x="9417446" y="572348"/>
                  <a:pt x="9474545" y="446103"/>
                </a:cubicBezTo>
                <a:cubicBezTo>
                  <a:pt x="9477222" y="440751"/>
                  <a:pt x="9479007" y="435843"/>
                  <a:pt x="9486143" y="435843"/>
                </a:cubicBezTo>
                <a:cubicBezTo>
                  <a:pt x="9504434" y="436289"/>
                  <a:pt x="9506218" y="427368"/>
                  <a:pt x="9503541" y="412646"/>
                </a:cubicBezTo>
                <a:cubicBezTo>
                  <a:pt x="9496404" y="376512"/>
                  <a:pt x="9508449" y="346179"/>
                  <a:pt x="9539229" y="325658"/>
                </a:cubicBezTo>
                <a:cubicBezTo>
                  <a:pt x="9561533" y="310491"/>
                  <a:pt x="9580269" y="297108"/>
                  <a:pt x="9554396" y="268558"/>
                </a:cubicBezTo>
                <a:cubicBezTo>
                  <a:pt x="9548150" y="261867"/>
                  <a:pt x="9550382" y="252053"/>
                  <a:pt x="9552612" y="243131"/>
                </a:cubicBezTo>
                <a:cubicBezTo>
                  <a:pt x="9555734" y="229748"/>
                  <a:pt x="9562872" y="219042"/>
                  <a:pt x="9570901" y="207890"/>
                </a:cubicBezTo>
                <a:cubicBezTo>
                  <a:pt x="9575363" y="201645"/>
                  <a:pt x="9580715" y="193168"/>
                  <a:pt x="9574470" y="186031"/>
                </a:cubicBezTo>
                <a:cubicBezTo>
                  <a:pt x="9570901" y="181793"/>
                  <a:pt x="9566775" y="181124"/>
                  <a:pt x="9562593" y="181849"/>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Resim 3">
            <a:extLst>
              <a:ext uri="{FF2B5EF4-FFF2-40B4-BE49-F238E27FC236}">
                <a16:creationId xmlns:a16="http://schemas.microsoft.com/office/drawing/2014/main" id="{875736A1-F347-1A2D-BF1C-BB82B837DE8A}"/>
              </a:ext>
            </a:extLst>
          </p:cNvPr>
          <p:cNvPicPr>
            <a:picLocks noChangeAspect="1"/>
          </p:cNvPicPr>
          <p:nvPr/>
        </p:nvPicPr>
        <p:blipFill>
          <a:blip r:embed="rId2"/>
          <a:stretch>
            <a:fillRect/>
          </a:stretch>
        </p:blipFill>
        <p:spPr>
          <a:xfrm>
            <a:off x="3581399" y="2731193"/>
            <a:ext cx="5029202" cy="1625982"/>
          </a:xfrm>
          <a:prstGeom prst="rect">
            <a:avLst/>
          </a:prstGeom>
        </p:spPr>
      </p:pic>
    </p:spTree>
    <p:extLst>
      <p:ext uri="{BB962C8B-B14F-4D97-AF65-F5344CB8AC3E}">
        <p14:creationId xmlns:p14="http://schemas.microsoft.com/office/powerpoint/2010/main" val="31458974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11035" y="-8265"/>
            <a:ext cx="4580965" cy="68580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p:nvSpPr>
        <p:spPr>
          <a:xfrm>
            <a:off x="1098691" y="3244611"/>
            <a:ext cx="1040914" cy="28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组合 4"/>
          <p:cNvGrpSpPr/>
          <p:nvPr/>
        </p:nvGrpSpPr>
        <p:grpSpPr>
          <a:xfrm>
            <a:off x="1294192" y="1499089"/>
            <a:ext cx="4496430" cy="1177925"/>
            <a:chOff x="1156100" y="2924360"/>
            <a:chExt cx="4496430" cy="1177925"/>
          </a:xfrm>
        </p:grpSpPr>
        <p:grpSp>
          <p:nvGrpSpPr>
            <p:cNvPr id="25" name="Group 24"/>
            <p:cNvGrpSpPr/>
            <p:nvPr/>
          </p:nvGrpSpPr>
          <p:grpSpPr>
            <a:xfrm flipH="1">
              <a:off x="1156100" y="3176722"/>
              <a:ext cx="752008" cy="750378"/>
              <a:chOff x="1705521" y="2416712"/>
              <a:chExt cx="823913" cy="823913"/>
            </a:xfrm>
          </p:grpSpPr>
          <p:sp>
            <p:nvSpPr>
              <p:cNvPr id="27" name="Oval 68"/>
              <p:cNvSpPr>
                <a:spLocks noChangeArrowheads="1"/>
              </p:cNvSpPr>
              <p:nvPr/>
            </p:nvSpPr>
            <p:spPr bwMode="auto">
              <a:xfrm>
                <a:off x="1705521" y="2416712"/>
                <a:ext cx="823913" cy="823913"/>
              </a:xfrm>
              <a:prstGeom prst="ellipse">
                <a:avLst/>
              </a:prstGeom>
              <a:solidFill>
                <a:schemeClr val="bg1">
                  <a:lumMod val="65000"/>
                </a:schemeClr>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1050"/>
              </a:p>
            </p:txBody>
          </p:sp>
          <p:grpSp>
            <p:nvGrpSpPr>
              <p:cNvPr id="28" name="Group 27"/>
              <p:cNvGrpSpPr/>
              <p:nvPr/>
            </p:nvGrpSpPr>
            <p:grpSpPr>
              <a:xfrm>
                <a:off x="1920424" y="2649864"/>
                <a:ext cx="356535" cy="356535"/>
                <a:chOff x="4570491" y="4810943"/>
                <a:chExt cx="356535" cy="356535"/>
              </a:xfrm>
              <a:solidFill>
                <a:schemeClr val="bg1"/>
              </a:solidFill>
            </p:grpSpPr>
            <p:sp>
              <p:nvSpPr>
                <p:cNvPr id="29" name="Freeform 57"/>
                <p:cNvSpPr>
                  <a:spLocks noEditPoints="1"/>
                </p:cNvSpPr>
                <p:nvPr/>
              </p:nvSpPr>
              <p:spPr bwMode="auto">
                <a:xfrm>
                  <a:off x="45704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30" name="Freeform 58"/>
                <p:cNvSpPr>
                  <a:spLocks noEditPoints="1"/>
                </p:cNvSpPr>
                <p:nvPr/>
              </p:nvSpPr>
              <p:spPr bwMode="auto">
                <a:xfrm>
                  <a:off x="48150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31" name="Freeform 59"/>
                <p:cNvSpPr>
                  <a:spLocks noEditPoints="1"/>
                </p:cNvSpPr>
                <p:nvPr/>
              </p:nvSpPr>
              <p:spPr bwMode="auto">
                <a:xfrm>
                  <a:off x="4693482" y="4810943"/>
                  <a:ext cx="110554" cy="356535"/>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grpSp>
        </p:grpSp>
        <p:grpSp>
          <p:nvGrpSpPr>
            <p:cNvPr id="44" name="Group 1"/>
            <p:cNvGrpSpPr/>
            <p:nvPr/>
          </p:nvGrpSpPr>
          <p:grpSpPr bwMode="auto">
            <a:xfrm>
              <a:off x="2138549" y="2924360"/>
              <a:ext cx="3513981" cy="1177925"/>
              <a:chOff x="45" y="186"/>
              <a:chExt cx="2213" cy="742"/>
            </a:xfrm>
          </p:grpSpPr>
          <p:sp>
            <p:nvSpPr>
              <p:cNvPr id="45" name="Rectangle 2"/>
              <p:cNvSpPr/>
              <p:nvPr/>
            </p:nvSpPr>
            <p:spPr bwMode="auto">
              <a:xfrm>
                <a:off x="45" y="186"/>
                <a:ext cx="1344" cy="280"/>
              </a:xfrm>
              <a:prstGeom prst="rect">
                <a:avLst/>
              </a:prstGeom>
              <a:noFill/>
              <a:ln>
                <a:noFill/>
              </a:ln>
            </p:spPr>
            <p:txBody>
              <a:bodyPr lIns="0" tIns="0" rIns="0" bIns="0" anchor="ctr"/>
              <a:lstStyle/>
              <a:p>
                <a:r>
                  <a:rPr lang="tr-TR" sz="1600" b="1" dirty="0">
                    <a:latin typeface="Lato"/>
                    <a:ea typeface="Open Sans Extrabold"/>
                    <a:cs typeface="Lato"/>
                  </a:rPr>
                  <a:t>Kontrol Mekanizması</a:t>
                </a:r>
                <a:endParaRPr lang="tr-TR" sz="1600" b="1" dirty="0" err="1">
                  <a:latin typeface="Lato" panose="020F0502020204030203" pitchFamily="34" charset="0"/>
                  <a:ea typeface="Open Sans Extrabold" panose="020B0906030804020204" pitchFamily="34" charset="0"/>
                  <a:cs typeface="Lato" panose="020F0502020204030203" pitchFamily="34" charset="0"/>
                </a:endParaRPr>
              </a:p>
            </p:txBody>
          </p:sp>
          <p:sp>
            <p:nvSpPr>
              <p:cNvPr id="46" name="Rectangle 3"/>
              <p:cNvSpPr/>
              <p:nvPr/>
            </p:nvSpPr>
            <p:spPr bwMode="auto">
              <a:xfrm>
                <a:off x="45" y="514"/>
                <a:ext cx="2213" cy="414"/>
              </a:xfrm>
              <a:prstGeom prst="rect">
                <a:avLst/>
              </a:prstGeom>
              <a:noFill/>
              <a:ln>
                <a:noFill/>
              </a:ln>
            </p:spPr>
            <p:txBody>
              <a:bodyPr lIns="0" tIns="0" rIns="0" bIns="0" anchor="t"/>
              <a:lstStyle/>
              <a:p>
                <a:pPr algn="l"/>
                <a:endParaRPr lang="tr-TR" sz="1200" dirty="0">
                  <a:ea typeface="MS PGothic" panose="020B0600070205080204" charset="-128"/>
                  <a:cs typeface="Lato Regular" charset="0"/>
                </a:endParaRPr>
              </a:p>
            </p:txBody>
          </p:sp>
        </p:grpSp>
      </p:grpSp>
      <p:grpSp>
        <p:nvGrpSpPr>
          <p:cNvPr id="12" name="组合 11"/>
          <p:cNvGrpSpPr/>
          <p:nvPr/>
        </p:nvGrpSpPr>
        <p:grpSpPr>
          <a:xfrm>
            <a:off x="1402193" y="3723479"/>
            <a:ext cx="3289601" cy="1002253"/>
            <a:chOff x="1122793" y="4552507"/>
            <a:chExt cx="3289601" cy="1002253"/>
          </a:xfrm>
        </p:grpSpPr>
        <p:grpSp>
          <p:nvGrpSpPr>
            <p:cNvPr id="39" name="Group 38"/>
            <p:cNvGrpSpPr/>
            <p:nvPr/>
          </p:nvGrpSpPr>
          <p:grpSpPr>
            <a:xfrm flipH="1">
              <a:off x="1122793" y="4804382"/>
              <a:ext cx="752008" cy="750378"/>
              <a:chOff x="8963079" y="3100785"/>
              <a:chExt cx="823913" cy="823913"/>
            </a:xfrm>
          </p:grpSpPr>
          <p:sp>
            <p:nvSpPr>
              <p:cNvPr id="40" name="Oval 68"/>
              <p:cNvSpPr>
                <a:spLocks noChangeArrowheads="1"/>
              </p:cNvSpPr>
              <p:nvPr/>
            </p:nvSpPr>
            <p:spPr bwMode="auto">
              <a:xfrm>
                <a:off x="8963079" y="3100785"/>
                <a:ext cx="823913" cy="823913"/>
              </a:xfrm>
              <a:prstGeom prst="ellipse">
                <a:avLst/>
              </a:prstGeom>
              <a:solidFill>
                <a:srgbClr val="063D54"/>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1050"/>
              </a:p>
            </p:txBody>
          </p:sp>
          <p:grpSp>
            <p:nvGrpSpPr>
              <p:cNvPr id="41" name="Group 40"/>
              <p:cNvGrpSpPr/>
              <p:nvPr/>
            </p:nvGrpSpPr>
            <p:grpSpPr>
              <a:xfrm>
                <a:off x="9215683" y="3334473"/>
                <a:ext cx="356535" cy="356535"/>
                <a:chOff x="5284944" y="4097872"/>
                <a:chExt cx="356535" cy="356535"/>
              </a:xfrm>
              <a:solidFill>
                <a:schemeClr val="bg1"/>
              </a:solidFill>
            </p:grpSpPr>
            <p:sp>
              <p:nvSpPr>
                <p:cNvPr id="42" name="Freeform 41"/>
                <p:cNvSpPr>
                  <a:spLocks noEditPoints="1"/>
                </p:cNvSpPr>
                <p:nvPr/>
              </p:nvSpPr>
              <p:spPr bwMode="auto">
                <a:xfrm>
                  <a:off x="5284944" y="4097872"/>
                  <a:ext cx="356535" cy="356535"/>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43" name="Freeform 42"/>
                <p:cNvSpPr>
                  <a:spLocks noEditPoints="1"/>
                </p:cNvSpPr>
                <p:nvPr/>
              </p:nvSpPr>
              <p:spPr bwMode="auto">
                <a:xfrm>
                  <a:off x="5318110" y="4386693"/>
                  <a:ext cx="33166" cy="34548"/>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grpSp>
        </p:grpSp>
        <p:sp>
          <p:nvSpPr>
            <p:cNvPr id="49" name="Rectangle 2"/>
            <p:cNvSpPr/>
            <p:nvPr/>
          </p:nvSpPr>
          <p:spPr bwMode="auto">
            <a:xfrm>
              <a:off x="2138548" y="4552507"/>
              <a:ext cx="2273846" cy="431800"/>
            </a:xfrm>
            <a:prstGeom prst="rect">
              <a:avLst/>
            </a:prstGeom>
            <a:noFill/>
            <a:ln>
              <a:noFill/>
            </a:ln>
          </p:spPr>
          <p:txBody>
            <a:bodyPr lIns="0" tIns="0" rIns="0" bIns="0" anchor="ctr"/>
            <a:lstStyle/>
            <a:p>
              <a:r>
                <a:rPr lang="tr-TR" sz="1600" b="1" dirty="0">
                  <a:latin typeface="Lato"/>
                  <a:ea typeface="Open Sans Extrabold"/>
                  <a:cs typeface="Lato"/>
                  <a:sym typeface="Lato Bold" charset="0"/>
                </a:rPr>
                <a:t>Simülasyonun Sonucu</a:t>
              </a:r>
              <a:endParaRPr lang="tr-TR" sz="1600" b="1" dirty="0">
                <a:latin typeface="Lato" panose="020F0502020204030203" pitchFamily="34" charset="0"/>
                <a:ea typeface="Open Sans Extrabold" panose="020B0906030804020204" pitchFamily="34" charset="0"/>
                <a:cs typeface="Lato" panose="020F0502020204030203" pitchFamily="34" charset="0"/>
              </a:endParaRPr>
            </a:p>
          </p:txBody>
        </p:sp>
      </p:grpSp>
      <p:sp>
        <p:nvSpPr>
          <p:cNvPr id="56" name="TextBox 1"/>
          <p:cNvSpPr txBox="1"/>
          <p:nvPr/>
        </p:nvSpPr>
        <p:spPr>
          <a:xfrm>
            <a:off x="700316" y="522906"/>
            <a:ext cx="2167252" cy="474617"/>
          </a:xfrm>
          <a:prstGeom prst="rect">
            <a:avLst/>
          </a:prstGeom>
          <a:noFill/>
        </p:spPr>
        <p:txBody>
          <a:bodyPr wrap="square" lIns="0" tIns="0" rIns="0" bIns="45720" rtlCol="0" anchor="t">
            <a:spAutoFit/>
          </a:bodyPr>
          <a:lstStyle/>
          <a:p>
            <a:pPr>
              <a:lnSpc>
                <a:spcPts val="3600"/>
              </a:lnSpc>
            </a:pPr>
            <a:r>
              <a:rPr lang="tr-TR" altLang="zh-CN" sz="2400" dirty="0">
                <a:solidFill>
                  <a:srgbClr val="063D54"/>
                </a:solidFill>
                <a:ea typeface="等线"/>
                <a:cs typeface="+mn-ea"/>
                <a:sym typeface="+mn-lt"/>
              </a:rPr>
              <a:t>SONUÇLAR</a:t>
            </a:r>
            <a:endParaRPr lang="tr-TR" altLang="zh-CN" sz="2400" dirty="0">
              <a:solidFill>
                <a:srgbClr val="063D54"/>
              </a:solidFill>
              <a:ea typeface="等线"/>
              <a:cs typeface="+mn-ea"/>
            </a:endParaRPr>
          </a:p>
        </p:txBody>
      </p:sp>
      <p:pic>
        <p:nvPicPr>
          <p:cNvPr id="3" name="Resim 3" descr="metin içeren bir resim&#10;&#10;Açıklama otomatik olarak oluşturuldu">
            <a:extLst>
              <a:ext uri="{FF2B5EF4-FFF2-40B4-BE49-F238E27FC236}">
                <a16:creationId xmlns:a16="http://schemas.microsoft.com/office/drawing/2014/main" id="{F8B28FFD-AE4A-1125-7C45-9D5AB1735381}"/>
              </a:ext>
            </a:extLst>
          </p:cNvPr>
          <p:cNvPicPr>
            <a:picLocks noChangeAspect="1"/>
          </p:cNvPicPr>
          <p:nvPr/>
        </p:nvPicPr>
        <p:blipFill>
          <a:blip r:embed="rId3"/>
          <a:stretch>
            <a:fillRect/>
          </a:stretch>
        </p:blipFill>
        <p:spPr>
          <a:xfrm>
            <a:off x="2311400" y="1993293"/>
            <a:ext cx="9410700" cy="623514"/>
          </a:xfrm>
          <a:prstGeom prst="rect">
            <a:avLst/>
          </a:prstGeom>
        </p:spPr>
      </p:pic>
      <p:pic>
        <p:nvPicPr>
          <p:cNvPr id="4" name="Resim 5">
            <a:extLst>
              <a:ext uri="{FF2B5EF4-FFF2-40B4-BE49-F238E27FC236}">
                <a16:creationId xmlns:a16="http://schemas.microsoft.com/office/drawing/2014/main" id="{1FAB03AF-AD91-D9C8-067A-AFD19A28E4F8}"/>
              </a:ext>
            </a:extLst>
          </p:cNvPr>
          <p:cNvPicPr>
            <a:picLocks noChangeAspect="1"/>
          </p:cNvPicPr>
          <p:nvPr/>
        </p:nvPicPr>
        <p:blipFill>
          <a:blip r:embed="rId4"/>
          <a:stretch>
            <a:fillRect/>
          </a:stretch>
        </p:blipFill>
        <p:spPr>
          <a:xfrm>
            <a:off x="2387600" y="4219995"/>
            <a:ext cx="9410700" cy="20121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p:tgtEl>
                                          <p:spTgt spid="56"/>
                                        </p:tgtEl>
                                        <p:attrNameLst>
                                          <p:attrName>ppt_x</p:attrName>
                                        </p:attrNameLst>
                                      </p:cBhvr>
                                      <p:tavLst>
                                        <p:tav tm="0">
                                          <p:val>
                                            <p:strVal val="#ppt_x-#ppt_w*1.125000"/>
                                          </p:val>
                                        </p:tav>
                                        <p:tav tm="100000">
                                          <p:val>
                                            <p:strVal val="#ppt_x"/>
                                          </p:val>
                                        </p:tav>
                                      </p:tavLst>
                                    </p:anim>
                                    <p:animEffect transition="in" filter="wipe(right)">
                                      <p:cBhvr>
                                        <p:cTn id="8" dur="500"/>
                                        <p:tgtEl>
                                          <p:spTgt spid="5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11035" y="-8265"/>
            <a:ext cx="4580965" cy="68580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p:nvSpPr>
        <p:spPr>
          <a:xfrm>
            <a:off x="1098691" y="3244611"/>
            <a:ext cx="1040914" cy="28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p:cNvGrpSpPr/>
          <p:nvPr/>
        </p:nvGrpSpPr>
        <p:grpSpPr>
          <a:xfrm flipH="1">
            <a:off x="1598223" y="4188185"/>
            <a:ext cx="325419" cy="324714"/>
            <a:chOff x="5284944" y="4097872"/>
            <a:chExt cx="356535" cy="356535"/>
          </a:xfrm>
          <a:solidFill>
            <a:schemeClr val="bg1"/>
          </a:solidFill>
        </p:grpSpPr>
        <p:sp>
          <p:nvSpPr>
            <p:cNvPr id="42" name="Freeform 41"/>
            <p:cNvSpPr>
              <a:spLocks noEditPoints="1"/>
            </p:cNvSpPr>
            <p:nvPr/>
          </p:nvSpPr>
          <p:spPr bwMode="auto">
            <a:xfrm>
              <a:off x="5284944" y="4097872"/>
              <a:ext cx="356535" cy="356535"/>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43" name="Freeform 42"/>
            <p:cNvSpPr>
              <a:spLocks noEditPoints="1"/>
            </p:cNvSpPr>
            <p:nvPr/>
          </p:nvSpPr>
          <p:spPr bwMode="auto">
            <a:xfrm>
              <a:off x="5318110" y="4386693"/>
              <a:ext cx="33166" cy="34548"/>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grpSp>
      <p:sp>
        <p:nvSpPr>
          <p:cNvPr id="56" name="TextBox 1"/>
          <p:cNvSpPr txBox="1"/>
          <p:nvPr/>
        </p:nvSpPr>
        <p:spPr>
          <a:xfrm>
            <a:off x="8206016" y="1526206"/>
            <a:ext cx="2167252" cy="474617"/>
          </a:xfrm>
          <a:prstGeom prst="rect">
            <a:avLst/>
          </a:prstGeom>
          <a:noFill/>
        </p:spPr>
        <p:txBody>
          <a:bodyPr wrap="square" lIns="0" tIns="0" rIns="0" bIns="45720" rtlCol="0" anchor="t">
            <a:spAutoFit/>
          </a:bodyPr>
          <a:lstStyle/>
          <a:p>
            <a:pPr>
              <a:lnSpc>
                <a:spcPts val="3600"/>
              </a:lnSpc>
            </a:pPr>
            <a:r>
              <a:rPr lang="tr-TR" altLang="zh-CN" sz="2400" dirty="0">
                <a:solidFill>
                  <a:srgbClr val="92D050"/>
                </a:solidFill>
                <a:ea typeface="等线"/>
                <a:cs typeface="+mn-ea"/>
              </a:rPr>
              <a:t>ÖZETÇE</a:t>
            </a:r>
          </a:p>
        </p:txBody>
      </p:sp>
      <p:sp>
        <p:nvSpPr>
          <p:cNvPr id="6" name="Metin kutusu 5">
            <a:extLst>
              <a:ext uri="{FF2B5EF4-FFF2-40B4-BE49-F238E27FC236}">
                <a16:creationId xmlns:a16="http://schemas.microsoft.com/office/drawing/2014/main" id="{46ED2518-5CDE-AA52-527D-F770D7C6BC2C}"/>
              </a:ext>
            </a:extLst>
          </p:cNvPr>
          <p:cNvSpPr txBox="1"/>
          <p:nvPr/>
        </p:nvSpPr>
        <p:spPr>
          <a:xfrm>
            <a:off x="8204200" y="2387600"/>
            <a:ext cx="34671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solidFill>
                  <a:srgbClr val="FFFF00"/>
                </a:solidFill>
                <a:ea typeface="+mn-lt"/>
                <a:cs typeface="+mn-lt"/>
              </a:rPr>
              <a:t>Yapmış olduğumuz bu proje ödevinde bu ve geçtiğimiz dönem boyunca öğrenmiş olduğumuz tüm bilgileri aktif olarak kullanıp karşılaştığımız sorunlar karşısında derste elde ettiğimiz kazanımlara bağlı olarak çözümler ürettik ve verilmiş olan </a:t>
            </a:r>
            <a:r>
              <a:rPr lang="tr-TR" dirty="0" err="1">
                <a:solidFill>
                  <a:srgbClr val="FFFF00"/>
                </a:solidFill>
                <a:ea typeface="+mn-lt"/>
                <a:cs typeface="+mn-lt"/>
              </a:rPr>
              <a:t>risc</a:t>
            </a:r>
            <a:r>
              <a:rPr lang="tr-TR" dirty="0">
                <a:solidFill>
                  <a:srgbClr val="FFFF00"/>
                </a:solidFill>
                <a:ea typeface="+mn-lt"/>
                <a:cs typeface="+mn-lt"/>
              </a:rPr>
              <a:t>-v tabanlı </a:t>
            </a:r>
            <a:r>
              <a:rPr lang="tr-TR" dirty="0" err="1">
                <a:solidFill>
                  <a:srgbClr val="FFFF00"/>
                </a:solidFill>
                <a:ea typeface="+mn-lt"/>
                <a:cs typeface="+mn-lt"/>
              </a:rPr>
              <a:t>alu</a:t>
            </a:r>
            <a:r>
              <a:rPr lang="tr-TR" dirty="0">
                <a:solidFill>
                  <a:srgbClr val="FFFF00"/>
                </a:solidFill>
                <a:ea typeface="+mn-lt"/>
                <a:cs typeface="+mn-lt"/>
              </a:rPr>
              <a:t> işlemcisi projesini tamamladık. </a:t>
            </a:r>
            <a:endParaRPr lang="tr-TR" dirty="0">
              <a:solidFill>
                <a:srgbClr val="FFFF00"/>
              </a:solidFill>
            </a:endParaRPr>
          </a:p>
        </p:txBody>
      </p:sp>
      <p:grpSp>
        <p:nvGrpSpPr>
          <p:cNvPr id="32" name="组合 4">
            <a:extLst>
              <a:ext uri="{FF2B5EF4-FFF2-40B4-BE49-F238E27FC236}">
                <a16:creationId xmlns:a16="http://schemas.microsoft.com/office/drawing/2014/main" id="{963B4D1E-B5A3-DA21-AA0F-E8929CE0F796}"/>
              </a:ext>
            </a:extLst>
          </p:cNvPr>
          <p:cNvGrpSpPr/>
          <p:nvPr/>
        </p:nvGrpSpPr>
        <p:grpSpPr>
          <a:xfrm>
            <a:off x="1524633" y="1963794"/>
            <a:ext cx="4265989" cy="713220"/>
            <a:chOff x="1524633" y="1963794"/>
            <a:chExt cx="4265989" cy="713220"/>
          </a:xfrm>
        </p:grpSpPr>
        <p:sp>
          <p:nvSpPr>
            <p:cNvPr id="33" name="Freeform 58">
              <a:extLst>
                <a:ext uri="{FF2B5EF4-FFF2-40B4-BE49-F238E27FC236}">
                  <a16:creationId xmlns:a16="http://schemas.microsoft.com/office/drawing/2014/main" id="{10086790-AA61-039A-BBFD-4D8151499432}"/>
                </a:ext>
              </a:extLst>
            </p:cNvPr>
            <p:cNvSpPr>
              <a:spLocks noEditPoints="1"/>
            </p:cNvSpPr>
            <p:nvPr/>
          </p:nvSpPr>
          <p:spPr bwMode="auto">
            <a:xfrm flipH="1">
              <a:off x="1524633" y="1963794"/>
              <a:ext cx="102166" cy="32471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50"/>
            </a:p>
          </p:txBody>
        </p:sp>
        <p:sp>
          <p:nvSpPr>
            <p:cNvPr id="34" name="Rectangle 3">
              <a:extLst>
                <a:ext uri="{FF2B5EF4-FFF2-40B4-BE49-F238E27FC236}">
                  <a16:creationId xmlns:a16="http://schemas.microsoft.com/office/drawing/2014/main" id="{5AA9DF1D-6FA6-8544-18A5-0A2B80F7F572}"/>
                </a:ext>
              </a:extLst>
            </p:cNvPr>
            <p:cNvSpPr/>
            <p:nvPr/>
          </p:nvSpPr>
          <p:spPr bwMode="auto">
            <a:xfrm>
              <a:off x="2276641" y="2019789"/>
              <a:ext cx="3513981" cy="657225"/>
            </a:xfrm>
            <a:prstGeom prst="rect">
              <a:avLst/>
            </a:prstGeom>
            <a:noFill/>
            <a:ln>
              <a:noFill/>
            </a:ln>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tr-TR" sz="1200" dirty="0">
                <a:ea typeface="MS PGothic" panose="020B0600070205080204" charset="-128"/>
                <a:cs typeface="Lato Regular" charset="0"/>
              </a:endParaRPr>
            </a:p>
          </p:txBody>
        </p:sp>
      </p:grpSp>
      <p:pic>
        <p:nvPicPr>
          <p:cNvPr id="8" name="Resim 8" descr="elektronik eşyalar, devre içeren bir resim&#10;&#10;Açıklama otomatik olarak oluşturuldu">
            <a:extLst>
              <a:ext uri="{FF2B5EF4-FFF2-40B4-BE49-F238E27FC236}">
                <a16:creationId xmlns:a16="http://schemas.microsoft.com/office/drawing/2014/main" id="{6D0D21E3-47EA-8B24-EC01-26196F1AB23F}"/>
              </a:ext>
            </a:extLst>
          </p:cNvPr>
          <p:cNvPicPr>
            <a:picLocks noChangeAspect="1"/>
          </p:cNvPicPr>
          <p:nvPr/>
        </p:nvPicPr>
        <p:blipFill>
          <a:blip r:embed="rId3"/>
          <a:stretch>
            <a:fillRect/>
          </a:stretch>
        </p:blipFill>
        <p:spPr>
          <a:xfrm>
            <a:off x="0" y="-6350"/>
            <a:ext cx="7607300" cy="6858000"/>
          </a:xfrm>
          <a:prstGeom prst="rect">
            <a:avLst/>
          </a:prstGeom>
        </p:spPr>
      </p:pic>
    </p:spTree>
    <p:extLst>
      <p:ext uri="{BB962C8B-B14F-4D97-AF65-F5344CB8AC3E}">
        <p14:creationId xmlns:p14="http://schemas.microsoft.com/office/powerpoint/2010/main" val="1603665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p:tgtEl>
                                          <p:spTgt spid="56"/>
                                        </p:tgtEl>
                                        <p:attrNameLst>
                                          <p:attrName>ppt_x</p:attrName>
                                        </p:attrNameLst>
                                      </p:cBhvr>
                                      <p:tavLst>
                                        <p:tav tm="0">
                                          <p:val>
                                            <p:strVal val="#ppt_x-#ppt_w*1.125000"/>
                                          </p:val>
                                        </p:tav>
                                        <p:tav tm="100000">
                                          <p:val>
                                            <p:strVal val="#ppt_x"/>
                                          </p:val>
                                        </p:tav>
                                      </p:tavLst>
                                    </p:anim>
                                    <p:animEffect transition="in" filter="wipe(right)">
                                      <p:cBhvr>
                                        <p:cTn id="8" dur="500"/>
                                        <p:tgtEl>
                                          <p:spTgt spid="5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86"/>
          <p:cNvGrpSpPr/>
          <p:nvPr/>
        </p:nvGrpSpPr>
        <p:grpSpPr>
          <a:xfrm>
            <a:off x="7904646" y="2361914"/>
            <a:ext cx="2052886" cy="2583790"/>
            <a:chOff x="7032864" y="1428742"/>
            <a:chExt cx="1539664" cy="1937843"/>
          </a:xfrm>
        </p:grpSpPr>
        <p:sp>
          <p:nvSpPr>
            <p:cNvPr id="62" name="Rectangle 61"/>
            <p:cNvSpPr/>
            <p:nvPr/>
          </p:nvSpPr>
          <p:spPr>
            <a:xfrm>
              <a:off x="7032864" y="3143254"/>
              <a:ext cx="1539664" cy="223331"/>
            </a:xfrm>
            <a:prstGeom prst="rect">
              <a:avLst/>
            </a:prstGeom>
          </p:spPr>
          <p:txBody>
            <a:bodyPr wrap="square">
              <a:spAutoFit/>
            </a:bodyPr>
            <a:lstStyle/>
            <a:p>
              <a:pPr algn="ctr"/>
              <a:endParaRPr lang="ms-MY" sz="1335" dirty="0">
                <a:solidFill>
                  <a:schemeClr val="bg2">
                    <a:lumMod val="25000"/>
                  </a:schemeClr>
                </a:solidFill>
                <a:cs typeface="+mn-ea"/>
                <a:sym typeface="+mn-lt"/>
              </a:endParaRPr>
            </a:p>
          </p:txBody>
        </p:sp>
        <p:sp>
          <p:nvSpPr>
            <p:cNvPr id="63" name="Rectangle 62"/>
            <p:cNvSpPr/>
            <p:nvPr/>
          </p:nvSpPr>
          <p:spPr>
            <a:xfrm>
              <a:off x="7365145" y="2786064"/>
              <a:ext cx="875480" cy="315663"/>
            </a:xfrm>
            <a:prstGeom prst="rect">
              <a:avLst/>
            </a:prstGeom>
          </p:spPr>
          <p:txBody>
            <a:bodyPr wrap="none">
              <a:spAutoFit/>
            </a:bodyPr>
            <a:lstStyle/>
            <a:p>
              <a:pPr algn="ctr"/>
              <a:r>
                <a:rPr lang="tr-TR" altLang="zh-CN" sz="2135" dirty="0">
                  <a:solidFill>
                    <a:schemeClr val="bg2">
                      <a:lumMod val="25000"/>
                    </a:schemeClr>
                  </a:solidFill>
                  <a:cs typeface="+mn-ea"/>
                  <a:sym typeface="+mn-lt"/>
                </a:rPr>
                <a:t>dosyalar</a:t>
              </a:r>
              <a:endParaRPr lang="zh-CN" altLang="en-US" sz="2135" dirty="0">
                <a:solidFill>
                  <a:schemeClr val="bg2">
                    <a:lumMod val="25000"/>
                  </a:schemeClr>
                </a:solidFill>
                <a:cs typeface="+mn-ea"/>
                <a:sym typeface="+mn-lt"/>
              </a:endParaRPr>
            </a:p>
          </p:txBody>
        </p:sp>
        <p:cxnSp>
          <p:nvCxnSpPr>
            <p:cNvPr id="44" name="Straight Connector 43"/>
            <p:cNvCxnSpPr/>
            <p:nvPr/>
          </p:nvCxnSpPr>
          <p:spPr>
            <a:xfrm rot="5400000">
              <a:off x="7430314" y="2298136"/>
              <a:ext cx="71438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7358082" y="1428742"/>
              <a:ext cx="883120" cy="8831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grpSp>
          <p:nvGrpSpPr>
            <p:cNvPr id="12" name="Group 82"/>
            <p:cNvGrpSpPr/>
            <p:nvPr/>
          </p:nvGrpSpPr>
          <p:grpSpPr>
            <a:xfrm>
              <a:off x="7621730" y="1714494"/>
              <a:ext cx="366051" cy="320373"/>
              <a:chOff x="3143240" y="4572014"/>
              <a:chExt cx="366051" cy="320373"/>
            </a:xfrm>
            <a:solidFill>
              <a:schemeClr val="accent6"/>
            </a:solidFill>
          </p:grpSpPr>
          <p:sp>
            <p:nvSpPr>
              <p:cNvPr id="74" name="AutoShape 103"/>
              <p:cNvSpPr/>
              <p:nvPr/>
            </p:nvSpPr>
            <p:spPr bwMode="auto">
              <a:xfrm>
                <a:off x="3200807" y="4628955"/>
                <a:ext cx="131403" cy="8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tx1"/>
              </a:solid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sp>
            <p:nvSpPr>
              <p:cNvPr id="75" name="AutoShape 104"/>
              <p:cNvSpPr/>
              <p:nvPr/>
            </p:nvSpPr>
            <p:spPr bwMode="auto">
              <a:xfrm>
                <a:off x="3143240" y="4572014"/>
                <a:ext cx="366051" cy="3203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lumMod val="50000"/>
                </a:schemeClr>
              </a:solid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grpSp>
      </p:grpSp>
      <p:grpSp>
        <p:nvGrpSpPr>
          <p:cNvPr id="13" name="Group 48"/>
          <p:cNvGrpSpPr/>
          <p:nvPr/>
        </p:nvGrpSpPr>
        <p:grpSpPr>
          <a:xfrm>
            <a:off x="4701560" y="2361914"/>
            <a:ext cx="2052886" cy="2583790"/>
            <a:chOff x="2675146" y="1428742"/>
            <a:chExt cx="1539664" cy="1937843"/>
          </a:xfrm>
        </p:grpSpPr>
        <p:sp>
          <p:nvSpPr>
            <p:cNvPr id="58" name="Rectangle 57"/>
            <p:cNvSpPr/>
            <p:nvPr/>
          </p:nvSpPr>
          <p:spPr>
            <a:xfrm>
              <a:off x="2675146" y="3143254"/>
              <a:ext cx="1539664" cy="223331"/>
            </a:xfrm>
            <a:prstGeom prst="rect">
              <a:avLst/>
            </a:prstGeom>
          </p:spPr>
          <p:txBody>
            <a:bodyPr wrap="square">
              <a:spAutoFit/>
            </a:bodyPr>
            <a:lstStyle/>
            <a:p>
              <a:pPr algn="ctr"/>
              <a:endParaRPr lang="ms-MY" sz="1335" dirty="0">
                <a:solidFill>
                  <a:schemeClr val="bg2">
                    <a:lumMod val="25000"/>
                  </a:schemeClr>
                </a:solidFill>
                <a:cs typeface="+mn-ea"/>
                <a:sym typeface="+mn-lt"/>
              </a:endParaRPr>
            </a:p>
          </p:txBody>
        </p:sp>
        <p:sp>
          <p:nvSpPr>
            <p:cNvPr id="59" name="Rectangle 58"/>
            <p:cNvSpPr/>
            <p:nvPr/>
          </p:nvSpPr>
          <p:spPr>
            <a:xfrm>
              <a:off x="3089784" y="2786064"/>
              <a:ext cx="710772" cy="315663"/>
            </a:xfrm>
            <a:prstGeom prst="rect">
              <a:avLst/>
            </a:prstGeom>
          </p:spPr>
          <p:txBody>
            <a:bodyPr wrap="none">
              <a:spAutoFit/>
            </a:bodyPr>
            <a:lstStyle/>
            <a:p>
              <a:pPr algn="ctr"/>
              <a:r>
                <a:rPr lang="tr-TR" altLang="zh-CN" sz="2135" dirty="0" err="1">
                  <a:solidFill>
                    <a:schemeClr val="bg2">
                      <a:lumMod val="25000"/>
                    </a:schemeClr>
                  </a:solidFill>
                  <a:cs typeface="+mn-ea"/>
                  <a:sym typeface="+mn-lt"/>
                </a:rPr>
                <a:t>github</a:t>
              </a:r>
              <a:endParaRPr lang="zh-CN" altLang="en-US" sz="2135" dirty="0">
                <a:solidFill>
                  <a:schemeClr val="bg2">
                    <a:lumMod val="25000"/>
                  </a:schemeClr>
                </a:solidFill>
                <a:cs typeface="+mn-ea"/>
                <a:sym typeface="+mn-lt"/>
              </a:endParaRPr>
            </a:p>
          </p:txBody>
        </p:sp>
        <p:grpSp>
          <p:nvGrpSpPr>
            <p:cNvPr id="14" name="Group 47"/>
            <p:cNvGrpSpPr/>
            <p:nvPr/>
          </p:nvGrpSpPr>
          <p:grpSpPr>
            <a:xfrm>
              <a:off x="3000364" y="1428742"/>
              <a:ext cx="883120" cy="1227378"/>
              <a:chOff x="3000364" y="1428742"/>
              <a:chExt cx="883120" cy="1227378"/>
            </a:xfrm>
          </p:grpSpPr>
          <p:cxnSp>
            <p:nvCxnSpPr>
              <p:cNvPr id="20" name="Straight Connector 19"/>
              <p:cNvCxnSpPr/>
              <p:nvPr/>
            </p:nvCxnSpPr>
            <p:spPr>
              <a:xfrm rot="5400000">
                <a:off x="3072596" y="2298136"/>
                <a:ext cx="714380" cy="1588"/>
              </a:xfrm>
              <a:prstGeom prst="line">
                <a:avLst/>
              </a:prstGeom>
              <a:ln w="12700">
                <a:solidFill>
                  <a:srgbClr val="063D54"/>
                </a:solidFill>
              </a:ln>
            </p:spPr>
            <p:style>
              <a:lnRef idx="1">
                <a:schemeClr val="accent1"/>
              </a:lnRef>
              <a:fillRef idx="0">
                <a:schemeClr val="accent1"/>
              </a:fillRef>
              <a:effectRef idx="0">
                <a:schemeClr val="accent1"/>
              </a:effectRef>
              <a:fontRef idx="minor">
                <a:schemeClr val="tx1"/>
              </a:fontRef>
            </p:style>
          </p:cxnSp>
          <p:sp>
            <p:nvSpPr>
              <p:cNvPr id="21" name="Oval 20">
                <a:hlinkClick r:id="rId3"/>
              </p:cNvPr>
              <p:cNvSpPr/>
              <p:nvPr/>
            </p:nvSpPr>
            <p:spPr>
              <a:xfrm>
                <a:off x="3000364" y="1428742"/>
                <a:ext cx="883120" cy="883120"/>
              </a:xfrm>
              <a:prstGeom prst="ellipse">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15" name="Group 81"/>
              <p:cNvGrpSpPr/>
              <p:nvPr/>
            </p:nvGrpSpPr>
            <p:grpSpPr>
              <a:xfrm>
                <a:off x="3251393" y="1753373"/>
                <a:ext cx="365425" cy="229016"/>
                <a:chOff x="2411138" y="4617692"/>
                <a:chExt cx="365425" cy="229016"/>
              </a:xfrm>
              <a:solidFill>
                <a:schemeClr val="bg1"/>
              </a:solidFill>
            </p:grpSpPr>
            <p:sp>
              <p:nvSpPr>
                <p:cNvPr id="76" name="AutoShape 105"/>
                <p:cNvSpPr/>
                <p:nvPr/>
              </p:nvSpPr>
              <p:spPr bwMode="auto">
                <a:xfrm>
                  <a:off x="2411138" y="4617692"/>
                  <a:ext cx="365425"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sp>
              <p:nvSpPr>
                <p:cNvPr id="77" name="AutoShape 106"/>
                <p:cNvSpPr/>
                <p:nvPr/>
              </p:nvSpPr>
              <p:spPr bwMode="auto">
                <a:xfrm>
                  <a:off x="2548173" y="4686523"/>
                  <a:ext cx="51935"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sp>
              <p:nvSpPr>
                <p:cNvPr id="78" name="AutoShape 107"/>
                <p:cNvSpPr/>
                <p:nvPr/>
              </p:nvSpPr>
              <p:spPr bwMode="auto">
                <a:xfrm>
                  <a:off x="2513756" y="4652107"/>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grpSp>
        </p:grpSp>
      </p:grpSp>
      <p:grpSp>
        <p:nvGrpSpPr>
          <p:cNvPr id="16" name="Group 46"/>
          <p:cNvGrpSpPr/>
          <p:nvPr/>
        </p:nvGrpSpPr>
        <p:grpSpPr>
          <a:xfrm>
            <a:off x="1498474" y="2361914"/>
            <a:ext cx="2052886" cy="2587020"/>
            <a:chOff x="532006" y="1426320"/>
            <a:chExt cx="1539664" cy="1940265"/>
          </a:xfrm>
        </p:grpSpPr>
        <p:sp>
          <p:nvSpPr>
            <p:cNvPr id="56" name="Rectangle 55"/>
            <p:cNvSpPr/>
            <p:nvPr/>
          </p:nvSpPr>
          <p:spPr>
            <a:xfrm>
              <a:off x="532006" y="3143254"/>
              <a:ext cx="1539664" cy="223331"/>
            </a:xfrm>
            <a:prstGeom prst="rect">
              <a:avLst/>
            </a:prstGeom>
          </p:spPr>
          <p:txBody>
            <a:bodyPr wrap="square">
              <a:spAutoFit/>
            </a:bodyPr>
            <a:lstStyle/>
            <a:p>
              <a:pPr algn="ctr"/>
              <a:endParaRPr lang="ms-MY" sz="1335" dirty="0">
                <a:solidFill>
                  <a:schemeClr val="bg2">
                    <a:lumMod val="25000"/>
                  </a:schemeClr>
                </a:solidFill>
                <a:cs typeface="+mn-ea"/>
                <a:sym typeface="+mn-lt"/>
              </a:endParaRPr>
            </a:p>
          </p:txBody>
        </p:sp>
        <p:sp>
          <p:nvSpPr>
            <p:cNvPr id="57" name="Rectangle 56"/>
            <p:cNvSpPr/>
            <p:nvPr/>
          </p:nvSpPr>
          <p:spPr>
            <a:xfrm>
              <a:off x="1152225" y="2786064"/>
              <a:ext cx="299601" cy="315663"/>
            </a:xfrm>
            <a:prstGeom prst="rect">
              <a:avLst/>
            </a:prstGeom>
          </p:spPr>
          <p:txBody>
            <a:bodyPr wrap="none">
              <a:spAutoFit/>
            </a:bodyPr>
            <a:lstStyle/>
            <a:p>
              <a:pPr algn="ctr"/>
              <a:r>
                <a:rPr lang="tr-TR" altLang="zh-CN" sz="2135" dirty="0" err="1">
                  <a:solidFill>
                    <a:schemeClr val="bg2">
                      <a:lumMod val="25000"/>
                    </a:schemeClr>
                  </a:solidFill>
                  <a:cs typeface="+mn-ea"/>
                  <a:sym typeface="+mn-lt"/>
                </a:rPr>
                <a:t>yt</a:t>
              </a:r>
              <a:endParaRPr lang="zh-CN" altLang="en-US" sz="2135" dirty="0">
                <a:solidFill>
                  <a:schemeClr val="bg2">
                    <a:lumMod val="25000"/>
                  </a:schemeClr>
                </a:solidFill>
                <a:cs typeface="+mn-ea"/>
                <a:sym typeface="+mn-lt"/>
              </a:endParaRPr>
            </a:p>
          </p:txBody>
        </p:sp>
        <p:grpSp>
          <p:nvGrpSpPr>
            <p:cNvPr id="17" name="Group 45"/>
            <p:cNvGrpSpPr/>
            <p:nvPr/>
          </p:nvGrpSpPr>
          <p:grpSpPr>
            <a:xfrm>
              <a:off x="860278" y="1426320"/>
              <a:ext cx="883120" cy="1229800"/>
              <a:chOff x="860278" y="1426320"/>
              <a:chExt cx="883120" cy="1229800"/>
            </a:xfrm>
          </p:grpSpPr>
          <p:cxnSp>
            <p:nvCxnSpPr>
              <p:cNvPr id="8" name="Straight Connector 7"/>
              <p:cNvCxnSpPr>
                <a:cxnSpLocks/>
              </p:cNvCxnSpPr>
              <p:nvPr/>
            </p:nvCxnSpPr>
            <p:spPr>
              <a:xfrm flipH="1">
                <a:off x="1285853" y="1959864"/>
                <a:ext cx="15985" cy="69625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hlinkClick r:id="rId4"/>
              </p:cNvPr>
              <p:cNvSpPr/>
              <p:nvPr/>
            </p:nvSpPr>
            <p:spPr>
              <a:xfrm>
                <a:off x="860278" y="1426320"/>
                <a:ext cx="883120" cy="88312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18" name="Group 80"/>
              <p:cNvGrpSpPr/>
              <p:nvPr/>
            </p:nvGrpSpPr>
            <p:grpSpPr>
              <a:xfrm>
                <a:off x="1167519" y="1684543"/>
                <a:ext cx="274694" cy="366676"/>
                <a:chOff x="1724713" y="4548862"/>
                <a:chExt cx="274694" cy="366676"/>
              </a:xfrm>
            </p:grpSpPr>
            <p:sp>
              <p:nvSpPr>
                <p:cNvPr id="79" name="AutoShape 108"/>
                <p:cNvSpPr/>
                <p:nvPr/>
              </p:nvSpPr>
              <p:spPr bwMode="auto">
                <a:xfrm>
                  <a:off x="1792917" y="4617692"/>
                  <a:ext cx="137660" cy="1376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accent1"/>
                </a:solid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sp>
              <p:nvSpPr>
                <p:cNvPr id="80" name="AutoShape 109"/>
                <p:cNvSpPr/>
                <p:nvPr/>
              </p:nvSpPr>
              <p:spPr bwMode="auto">
                <a:xfrm>
                  <a:off x="1724713" y="4548862"/>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accent1"/>
                </a:solidFill>
                <a:ln>
                  <a:noFill/>
                </a:ln>
                <a:effectLst/>
              </p:spPr>
              <p:txBody>
                <a:bodyPr lIns="50800" tIns="50800" rIns="50800" bIns="50800" anchor="ctr"/>
                <a:lstStyle/>
                <a:p>
                  <a:pPr defTabSz="609600"/>
                  <a:endParaRPr lang="en-US" sz="4000" dirty="0">
                    <a:solidFill>
                      <a:srgbClr val="FFFFFF"/>
                    </a:solidFill>
                    <a:effectLst>
                      <a:outerShdw blurRad="38100" dist="38100" dir="2700000" algn="tl">
                        <a:srgbClr val="000000"/>
                      </a:outerShdw>
                    </a:effectLst>
                    <a:cs typeface="+mn-ea"/>
                    <a:sym typeface="+mn-lt"/>
                  </a:endParaRPr>
                </a:p>
              </p:txBody>
            </p:sp>
          </p:grpSp>
        </p:grpSp>
      </p:grpSp>
      <p:sp>
        <p:nvSpPr>
          <p:cNvPr id="51" name="TextBox 1"/>
          <p:cNvSpPr txBox="1"/>
          <p:nvPr/>
        </p:nvSpPr>
        <p:spPr>
          <a:xfrm>
            <a:off x="614323" y="1000234"/>
            <a:ext cx="2960747" cy="474617"/>
          </a:xfrm>
          <a:prstGeom prst="rect">
            <a:avLst/>
          </a:prstGeom>
          <a:noFill/>
        </p:spPr>
        <p:txBody>
          <a:bodyPr wrap="none" lIns="0" tIns="0" rIns="0" rtlCol="0">
            <a:spAutoFit/>
          </a:bodyPr>
          <a:lstStyle/>
          <a:p>
            <a:pPr>
              <a:lnSpc>
                <a:spcPts val="3600"/>
              </a:lnSpc>
            </a:pPr>
            <a:r>
              <a:rPr lang="tr-TR" altLang="zh-CN" sz="2400" dirty="0">
                <a:solidFill>
                  <a:srgbClr val="063D54"/>
                </a:solidFill>
                <a:cs typeface="+mn-ea"/>
                <a:sym typeface="+mn-lt"/>
              </a:rPr>
              <a:t>REFERANS DOSYALAR</a:t>
            </a:r>
            <a:endParaRPr lang="en-US" altLang="zh-CN" sz="2400" dirty="0">
              <a:solidFill>
                <a:srgbClr val="063D54"/>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Top)">
                                      <p:cBhvr>
                                        <p:cTn id="7" dur="500"/>
                                        <p:tgtEl>
                                          <p:spTgt spid="16"/>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lide(fromTop)">
                                      <p:cBhvr>
                                        <p:cTn id="11" dur="500"/>
                                        <p:tgtEl>
                                          <p:spTgt spid="13"/>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lide(fromTop)">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p:tgtEl>
                                          <p:spTgt spid="51"/>
                                        </p:tgtEl>
                                        <p:attrNameLst>
                                          <p:attrName>ppt_x</p:attrName>
                                        </p:attrNameLst>
                                      </p:cBhvr>
                                      <p:tavLst>
                                        <p:tav tm="0">
                                          <p:val>
                                            <p:strVal val="#ppt_x-#ppt_w*1.125000"/>
                                          </p:val>
                                        </p:tav>
                                        <p:tav tm="100000">
                                          <p:val>
                                            <p:strVal val="#ppt_x"/>
                                          </p:val>
                                        </p:tav>
                                      </p:tavLst>
                                    </p:anim>
                                    <p:animEffect transition="in" filter="wipe(right)">
                                      <p:cBhvr>
                                        <p:cTn id="2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latin typeface="张海山锐线体简" panose="02000000000000000000" pitchFamily="2" charset="-122"/>
                <a:ea typeface="张海山锐线体简" panose="02000000000000000000" pitchFamily="2" charset="-122"/>
              </a:rPr>
              <a:t>KAYNAKÇA</a:t>
            </a:r>
            <a:endParaRPr lang="en-US" dirty="0">
              <a:latin typeface="张海山锐线体简" panose="02000000000000000000" pitchFamily="2" charset="-122"/>
              <a:ea typeface="张海山锐线体简" panose="02000000000000000000" pitchFamily="2" charset="-122"/>
            </a:endParaRPr>
          </a:p>
        </p:txBody>
      </p:sp>
      <p:grpSp>
        <p:nvGrpSpPr>
          <p:cNvPr id="37" name="Group 36"/>
          <p:cNvGrpSpPr/>
          <p:nvPr/>
        </p:nvGrpSpPr>
        <p:grpSpPr>
          <a:xfrm>
            <a:off x="1115510" y="1986608"/>
            <a:ext cx="10008430" cy="1246021"/>
            <a:chOff x="1115510" y="1986608"/>
            <a:chExt cx="10008430" cy="1246021"/>
          </a:xfrm>
        </p:grpSpPr>
        <p:sp>
          <p:nvSpPr>
            <p:cNvPr id="10" name="Rounded Rectangle 9"/>
            <p:cNvSpPr/>
            <p:nvPr/>
          </p:nvSpPr>
          <p:spPr>
            <a:xfrm>
              <a:off x="1115510" y="1986608"/>
              <a:ext cx="10008430" cy="1246021"/>
            </a:xfrm>
            <a:prstGeom prst="roundRect">
              <a:avLst>
                <a:gd name="adj" fmla="val 2444"/>
              </a:avLst>
            </a:prstGeom>
            <a:solidFill>
              <a:schemeClr val="tx1">
                <a:lumMod val="85000"/>
                <a:lumOff val="15000"/>
              </a:schemeClr>
            </a:solidFill>
            <a:ln>
              <a:solidFill>
                <a:srgbClr val="C00000"/>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张海山锐线体简" panose="02000000000000000000" pitchFamily="2" charset="-122"/>
                  <a:ea typeface="张海山锐线体简" panose="02000000000000000000" pitchFamily="2" charset="-122"/>
                </a:rPr>
                <a:t>y</a:t>
              </a:r>
              <a:endParaRPr lang="en-US" dirty="0">
                <a:latin typeface="张海山锐线体简" panose="02000000000000000000" pitchFamily="2" charset="-122"/>
                <a:ea typeface="张海山锐线体简" panose="02000000000000000000" pitchFamily="2" charset="-122"/>
              </a:endParaRPr>
            </a:p>
          </p:txBody>
        </p:sp>
        <p:sp>
          <p:nvSpPr>
            <p:cNvPr id="13" name="Title 3"/>
            <p:cNvSpPr txBox="1"/>
            <p:nvPr/>
          </p:nvSpPr>
          <p:spPr>
            <a:xfrm>
              <a:off x="2271749" y="2375463"/>
              <a:ext cx="8134274" cy="606456"/>
            </a:xfrm>
            <a:prstGeom prst="rect">
              <a:avLst/>
            </a:prstGeom>
            <a:solidFill>
              <a:schemeClr val="tx1">
                <a:lumMod val="85000"/>
                <a:lumOff val="15000"/>
              </a:schemeClr>
            </a:solidFill>
            <a:ln>
              <a:solidFill>
                <a:srgbClr val="FF0000"/>
              </a:solidFill>
            </a:ln>
          </p:spPr>
          <p:txBody>
            <a:bodyPr lIns="91440" tIns="45720" rIns="91440" bIns="45720" anchor="t"/>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r>
                <a:rPr lang="en-US" sz="1400" b="0" dirty="0">
                  <a:solidFill>
                    <a:srgbClr val="FFFF00"/>
                  </a:solidFill>
                  <a:latin typeface="Roboto Thin"/>
                  <a:ea typeface="Roboto Thin"/>
                  <a:hlinkClick r:id="rId3">
                    <a:extLst>
                      <a:ext uri="{A12FA001-AC4F-418D-AE19-62706E023703}">
                        <ahyp:hlinkClr xmlns:ahyp="http://schemas.microsoft.com/office/drawing/2018/hyperlinkcolor" val="tx"/>
                      </a:ext>
                    </a:extLst>
                  </a:hlinkClick>
                </a:rPr>
                <a:t>http://www.levent.tc/files/courses/digital_design/lectures/lec10/BLM201_hafta10_fb_cpu.pdf</a:t>
              </a:r>
              <a:r>
                <a:rPr lang="tr-TR" sz="1400" b="0" dirty="0">
                  <a:solidFill>
                    <a:srgbClr val="FFFF00"/>
                  </a:solidFill>
                  <a:latin typeface="Roboto Thin"/>
                  <a:ea typeface="Roboto Thin"/>
                </a:rPr>
                <a:t> </a:t>
              </a:r>
              <a:endParaRPr lang="tr-TR" b="0">
                <a:solidFill>
                  <a:srgbClr val="FFFF00"/>
                </a:solidFill>
              </a:endParaRPr>
            </a:p>
            <a:p>
              <a:r>
                <a:rPr lang="en-US" sz="1400" b="0" dirty="0">
                  <a:solidFill>
                    <a:srgbClr val="FFFF00"/>
                  </a:solidFill>
                  <a:latin typeface="Roboto Thin"/>
                  <a:ea typeface="Roboto Thin"/>
                </a:rPr>
                <a:t> </a:t>
              </a:r>
              <a:r>
                <a:rPr lang="tr-TR" sz="1400" b="0" dirty="0">
                  <a:solidFill>
                    <a:srgbClr val="FFFF00"/>
                  </a:solidFill>
                  <a:latin typeface="Roboto Thin"/>
                  <a:ea typeface="Roboto Thin"/>
                </a:rPr>
                <a:t> </a:t>
              </a:r>
              <a:endParaRPr lang="tr-TR" b="0">
                <a:solidFill>
                  <a:srgbClr val="FFFF00"/>
                </a:solidFill>
              </a:endParaRPr>
            </a:p>
            <a:p>
              <a:pPr>
                <a:lnSpc>
                  <a:spcPct val="100000"/>
                </a:lnSpc>
              </a:pPr>
              <a:r>
                <a:rPr lang="en-US" sz="1400" b="0" dirty="0">
                  <a:solidFill>
                    <a:srgbClr val="FFFF00"/>
                  </a:solidFill>
                  <a:latin typeface="Roboto Thin"/>
                  <a:ea typeface="Roboto Thin"/>
                  <a:hlinkClick r:id="rId4">
                    <a:extLst>
                      <a:ext uri="{A12FA001-AC4F-418D-AE19-62706E023703}">
                        <ahyp:hlinkClr xmlns:ahyp="http://schemas.microsoft.com/office/drawing/2018/hyperlinkcolor" val="tx"/>
                      </a:ext>
                    </a:extLst>
                  </a:hlinkClick>
                </a:rPr>
                <a:t>http://www.levent.tc/files/courses/digital_design/project/BLM201_proje_spesifikasyonlari.pdf</a:t>
              </a:r>
              <a:r>
                <a:rPr lang="tr-TR" sz="1400" b="0" dirty="0">
                  <a:solidFill>
                    <a:srgbClr val="FFFF00"/>
                  </a:solidFill>
                  <a:latin typeface="Roboto Thin"/>
                  <a:ea typeface="Roboto Thin"/>
                </a:rPr>
                <a:t> </a:t>
              </a:r>
              <a:endParaRPr lang="tr-TR">
                <a:solidFill>
                  <a:srgbClr val="FFFF00"/>
                </a:solidFill>
              </a:endParaRPr>
            </a:p>
            <a:p>
              <a:pPr>
                <a:lnSpc>
                  <a:spcPct val="100000"/>
                </a:lnSpc>
              </a:pPr>
              <a:endParaRPr lang="en-US" sz="1400" b="0" dirty="0">
                <a:solidFill>
                  <a:schemeClr val="tx1">
                    <a:alpha val="50000"/>
                  </a:schemeClr>
                </a:solidFill>
                <a:latin typeface="张海山锐线体简" panose="02000000000000000000" pitchFamily="2" charset="-122"/>
                <a:ea typeface="张海山锐线体简" panose="02000000000000000000" pitchFamily="2" charset="-122"/>
                <a:cs typeface="Roboto Light" charset="0"/>
              </a:endParaRPr>
            </a:p>
          </p:txBody>
        </p:sp>
        <p:sp>
          <p:nvSpPr>
            <p:cNvPr id="24" name="Rectangle 23"/>
            <p:cNvSpPr/>
            <p:nvPr/>
          </p:nvSpPr>
          <p:spPr>
            <a:xfrm>
              <a:off x="1454644" y="2335746"/>
              <a:ext cx="595035" cy="584775"/>
            </a:xfrm>
            <a:prstGeom prst="rect">
              <a:avLst/>
            </a:prstGeom>
          </p:spPr>
          <p:txBody>
            <a:bodyPr wrap="none">
              <a:spAutoFit/>
            </a:bodyPr>
            <a:lstStyle/>
            <a:p>
              <a:r>
                <a:rPr lang="en-US" sz="3200" dirty="0">
                  <a:solidFill>
                    <a:schemeClr val="accent1"/>
                  </a:solidFill>
                  <a:latin typeface="张海山锐线体简" panose="02000000000000000000" pitchFamily="2" charset="-122"/>
                  <a:ea typeface="张海山锐线体简" panose="02000000000000000000" pitchFamily="2" charset="-122"/>
                  <a:cs typeface="linea-arrows-10" charset="0"/>
                </a:rPr>
                <a:t></a:t>
              </a:r>
              <a:endParaRPr lang="en-US" sz="3200" dirty="0">
                <a:solidFill>
                  <a:schemeClr val="accent1"/>
                </a:solidFill>
                <a:latin typeface="张海山锐线体简" panose="02000000000000000000" pitchFamily="2" charset="-122"/>
                <a:ea typeface="张海山锐线体简" panose="02000000000000000000" pitchFamily="2" charset="-122"/>
                <a:cs typeface="SF UI Display Thin" charset="0"/>
              </a:endParaRPr>
            </a:p>
          </p:txBody>
        </p:sp>
      </p:grpSp>
      <p:grpSp>
        <p:nvGrpSpPr>
          <p:cNvPr id="35" name="Group 34"/>
          <p:cNvGrpSpPr/>
          <p:nvPr/>
        </p:nvGrpSpPr>
        <p:grpSpPr>
          <a:xfrm>
            <a:off x="1115510" y="3337664"/>
            <a:ext cx="10008430" cy="1259916"/>
            <a:chOff x="1115510" y="3337664"/>
            <a:chExt cx="10008430" cy="1259916"/>
          </a:xfrm>
        </p:grpSpPr>
        <p:sp>
          <p:nvSpPr>
            <p:cNvPr id="27" name="Rounded Rectangle 26"/>
            <p:cNvSpPr/>
            <p:nvPr/>
          </p:nvSpPr>
          <p:spPr>
            <a:xfrm>
              <a:off x="1115510" y="3337664"/>
              <a:ext cx="10008430" cy="1259916"/>
            </a:xfrm>
            <a:prstGeom prst="roundRect">
              <a:avLst>
                <a:gd name="adj" fmla="val 2431"/>
              </a:avLst>
            </a:prstGeom>
            <a:blipFill>
              <a:blip r:embed="rId5"/>
              <a:stretch>
                <a:fillRect/>
              </a:stretch>
            </a:blipFill>
            <a:ln>
              <a:noFill/>
            </a:ln>
            <a:effectLst>
              <a:outerShdw blurRad="381000" dist="1016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张海山锐线体简" panose="02000000000000000000" pitchFamily="2" charset="-122"/>
                <a:ea typeface="张海山锐线体简" panose="02000000000000000000" pitchFamily="2" charset="-122"/>
              </a:endParaRPr>
            </a:p>
          </p:txBody>
        </p:sp>
        <p:sp>
          <p:nvSpPr>
            <p:cNvPr id="29" name="Title 3"/>
            <p:cNvSpPr txBox="1"/>
            <p:nvPr/>
          </p:nvSpPr>
          <p:spPr>
            <a:xfrm>
              <a:off x="2271749" y="3724878"/>
              <a:ext cx="8134274" cy="606456"/>
            </a:xfrm>
            <a:prstGeom prst="rect">
              <a:avLst/>
            </a:prstGeom>
          </p:spPr>
          <p:txBody>
            <a:bodyPr lIns="91440" tIns="45720" rIns="91440" bIns="45720" anchor="t"/>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r>
                <a:rPr lang="en-US" sz="1400" b="0" dirty="0">
                  <a:latin typeface="Roboto Thin"/>
                  <a:ea typeface="Roboto Thin"/>
                  <a:hlinkClick r:id="rId6"/>
                </a:rPr>
                <a:t>https://www.mcu-turkey.com/wp-content/uploads/2013/12/islemci_tasarimi_ve_asamalari-1.pdf</a:t>
              </a:r>
              <a:r>
                <a:rPr lang="tr-TR" sz="1400" b="0" dirty="0">
                  <a:latin typeface="Roboto Thin"/>
                  <a:ea typeface="Roboto Thin"/>
                </a:rPr>
                <a:t> </a:t>
              </a:r>
              <a:endParaRPr lang="tr-TR" b="0"/>
            </a:p>
            <a:p>
              <a:r>
                <a:rPr lang="en-US" sz="1400" b="0" dirty="0">
                  <a:latin typeface="Roboto Thin"/>
                  <a:ea typeface="Roboto Thin"/>
                </a:rPr>
                <a:t> </a:t>
              </a:r>
              <a:r>
                <a:rPr lang="tr-TR" sz="1400" b="0" dirty="0">
                  <a:latin typeface="Roboto Thin"/>
                  <a:ea typeface="Roboto Thin"/>
                </a:rPr>
                <a:t> </a:t>
              </a:r>
              <a:endParaRPr lang="tr-TR" b="0"/>
            </a:p>
            <a:p>
              <a:pPr>
                <a:lnSpc>
                  <a:spcPct val="100000"/>
                </a:lnSpc>
              </a:pPr>
              <a:r>
                <a:rPr lang="en-US" sz="1400" b="0" dirty="0">
                  <a:latin typeface="Roboto Thin"/>
                  <a:ea typeface="Roboto Thin"/>
                  <a:hlinkClick r:id="rId7"/>
                </a:rPr>
                <a:t>https://stringfixer.com/tr/Microprocessor_design</a:t>
              </a:r>
              <a:r>
                <a:rPr lang="tr-TR" sz="1400" b="0" dirty="0">
                  <a:latin typeface="Roboto Thin"/>
                  <a:ea typeface="Roboto Thin"/>
                </a:rPr>
                <a:t> </a:t>
              </a:r>
              <a:endParaRPr lang="tr-TR"/>
            </a:p>
          </p:txBody>
        </p:sp>
        <p:sp>
          <p:nvSpPr>
            <p:cNvPr id="30" name="Rectangle 29"/>
            <p:cNvSpPr/>
            <p:nvPr/>
          </p:nvSpPr>
          <p:spPr>
            <a:xfrm>
              <a:off x="1454644" y="3676560"/>
              <a:ext cx="595035" cy="584775"/>
            </a:xfrm>
            <a:prstGeom prst="rect">
              <a:avLst/>
            </a:prstGeom>
          </p:spPr>
          <p:txBody>
            <a:bodyPr wrap="none">
              <a:spAutoFit/>
            </a:bodyPr>
            <a:lstStyle/>
            <a:p>
              <a:r>
                <a:rPr lang="en-US" sz="3200">
                  <a:solidFill>
                    <a:srgbClr val="FFFFFF"/>
                  </a:solidFill>
                  <a:latin typeface="张海山锐线体简" panose="02000000000000000000" pitchFamily="2" charset="-122"/>
                  <a:ea typeface="张海山锐线体简" panose="02000000000000000000" pitchFamily="2" charset="-122"/>
                  <a:cs typeface="linea-arrows-10" charset="0"/>
                </a:rPr>
                <a:t></a:t>
              </a:r>
              <a:endParaRPr lang="en-US" sz="3200" dirty="0">
                <a:solidFill>
                  <a:srgbClr val="FFFFFF"/>
                </a:solidFill>
                <a:latin typeface="张海山锐线体简" panose="02000000000000000000" pitchFamily="2" charset="-122"/>
                <a:ea typeface="张海山锐线体简" panose="02000000000000000000" pitchFamily="2" charset="-122"/>
                <a:cs typeface="SF UI Display Thin" charset="0"/>
              </a:endParaRPr>
            </a:p>
          </p:txBody>
        </p:sp>
      </p:grpSp>
      <p:grpSp>
        <p:nvGrpSpPr>
          <p:cNvPr id="36" name="Group 35"/>
          <p:cNvGrpSpPr/>
          <p:nvPr/>
        </p:nvGrpSpPr>
        <p:grpSpPr>
          <a:xfrm>
            <a:off x="1115510" y="4702615"/>
            <a:ext cx="10008430" cy="1246021"/>
            <a:chOff x="1115510" y="4702615"/>
            <a:chExt cx="10008430" cy="1246021"/>
          </a:xfrm>
        </p:grpSpPr>
        <p:sp>
          <p:nvSpPr>
            <p:cNvPr id="31" name="Rounded Rectangle 30"/>
            <p:cNvSpPr/>
            <p:nvPr/>
          </p:nvSpPr>
          <p:spPr>
            <a:xfrm>
              <a:off x="1115510" y="4702615"/>
              <a:ext cx="10008430" cy="1246021"/>
            </a:xfrm>
            <a:prstGeom prst="roundRect">
              <a:avLst>
                <a:gd name="adj" fmla="val 2444"/>
              </a:avLst>
            </a:prstGeom>
            <a:solidFill>
              <a:schemeClr val="tx1">
                <a:lumMod val="85000"/>
                <a:lumOff val="15000"/>
              </a:schemeClr>
            </a:solidFill>
            <a:ln>
              <a:solidFill>
                <a:srgbClr val="FF0000"/>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u="sng" dirty="0">
                  <a:solidFill>
                    <a:srgbClr val="00B0F0"/>
                  </a:solidFill>
                  <a:ea typeface="+mn-lt"/>
                  <a:cs typeface="+mn-lt"/>
                  <a:hlinkClick r:id="" action="ppaction://noaction">
                    <a:extLst>
                      <a:ext uri="{A12FA001-AC4F-418D-AE19-62706E023703}">
                        <ahyp:hlinkClr xmlns:ahyp="http://schemas.microsoft.com/office/drawing/2018/hyperlinkcolor" val="tx"/>
                      </a:ext>
                    </a:extLst>
                  </a:hlinkClick>
                </a:rPr>
                <a:t>                       </a:t>
              </a:r>
              <a:r>
                <a:rPr lang="en-US" sz="1400" b="1" dirty="0">
                  <a:solidFill>
                    <a:srgbClr val="00B0F0"/>
                  </a:solidFill>
                  <a:ea typeface="+mn-lt"/>
                  <a:cs typeface="+mn-lt"/>
                  <a:hlinkClick r:id="" action="ppaction://noaction">
                    <a:extLst>
                      <a:ext uri="{A12FA001-AC4F-418D-AE19-62706E023703}">
                        <ahyp:hlinkClr xmlns:ahyp="http://schemas.microsoft.com/office/drawing/2018/hyperlinkcolor" val="tx"/>
                      </a:ext>
                    </a:extLst>
                  </a:hlinkClick>
                </a:rPr>
                <a:t>https://en.wikipedia.org/wiki/Arithmetic_logic_unit</a:t>
              </a:r>
              <a:r>
                <a:rPr lang="en-US" sz="1400" dirty="0">
                  <a:solidFill>
                    <a:srgbClr val="00B0F0"/>
                  </a:solidFill>
                  <a:ea typeface="+mn-lt"/>
                  <a:cs typeface="+mn-lt"/>
                </a:rPr>
                <a:t> </a:t>
              </a:r>
              <a:endParaRPr lang="en-US" sz="1400" dirty="0">
                <a:solidFill>
                  <a:srgbClr val="00B0F0"/>
                </a:solidFill>
                <a:ea typeface="等线"/>
              </a:endParaRPr>
            </a:p>
            <a:p>
              <a:endParaRPr lang="en-US" sz="1400" dirty="0">
                <a:solidFill>
                  <a:srgbClr val="00B0F0"/>
                </a:solidFill>
                <a:ea typeface="+mn-lt"/>
                <a:cs typeface="+mn-lt"/>
              </a:endParaRPr>
            </a:p>
            <a:p>
              <a:r>
                <a:rPr lang="en-US" sz="1400" b="1" dirty="0">
                  <a:solidFill>
                    <a:srgbClr val="00B0F0"/>
                  </a:solidFill>
                  <a:ea typeface="+mn-lt"/>
                  <a:cs typeface="+mn-lt"/>
                </a:rPr>
                <a:t>                       </a:t>
              </a:r>
              <a:r>
                <a:rPr lang="en-US" sz="1400" b="1" dirty="0">
                  <a:solidFill>
                    <a:srgbClr val="00B0F0"/>
                  </a:solidFill>
                  <a:ea typeface="+mn-lt"/>
                  <a:cs typeface="+mn-lt"/>
                  <a:hlinkClick r:id="rId8">
                    <a:extLst>
                      <a:ext uri="{A12FA001-AC4F-418D-AE19-62706E023703}">
                        <ahyp:hlinkClr xmlns:ahyp="http://schemas.microsoft.com/office/drawing/2018/hyperlinkcolor" val="tx"/>
                      </a:ext>
                    </a:extLst>
                  </a:hlinkClick>
                </a:rPr>
                <a:t>https://www.britannica.com/technology/arithmetic-logic-unit</a:t>
              </a:r>
              <a:r>
                <a:rPr lang="en-US" sz="1400" dirty="0">
                  <a:solidFill>
                    <a:srgbClr val="0070C0"/>
                  </a:solidFill>
                  <a:ea typeface="+mn-lt"/>
                  <a:cs typeface="+mn-lt"/>
                </a:rPr>
                <a:t> </a:t>
              </a:r>
              <a:endParaRPr lang="en-US" sz="1400" dirty="0">
                <a:solidFill>
                  <a:srgbClr val="0070C0"/>
                </a:solidFill>
                <a:ea typeface="等线"/>
              </a:endParaRPr>
            </a:p>
          </p:txBody>
        </p:sp>
        <p:sp>
          <p:nvSpPr>
            <p:cNvPr id="34" name="Rectangle 33"/>
            <p:cNvSpPr/>
            <p:nvPr/>
          </p:nvSpPr>
          <p:spPr>
            <a:xfrm>
              <a:off x="1454644" y="5051753"/>
              <a:ext cx="595035" cy="584775"/>
            </a:xfrm>
            <a:prstGeom prst="rect">
              <a:avLst/>
            </a:prstGeom>
          </p:spPr>
          <p:txBody>
            <a:bodyPr wrap="none">
              <a:spAutoFit/>
            </a:bodyPr>
            <a:lstStyle/>
            <a:p>
              <a:r>
                <a:rPr lang="en-US" sz="3200" dirty="0">
                  <a:solidFill>
                    <a:schemeClr val="accent1"/>
                  </a:solidFill>
                  <a:latin typeface="张海山锐线体简" panose="02000000000000000000" pitchFamily="2" charset="-122"/>
                  <a:ea typeface="张海山锐线体简" panose="02000000000000000000" pitchFamily="2" charset="-122"/>
                  <a:cs typeface="linea-arrows-10" charset="0"/>
                </a:rPr>
                <a:t></a:t>
              </a:r>
              <a:endParaRPr lang="en-US" sz="3200" dirty="0">
                <a:solidFill>
                  <a:schemeClr val="accent1"/>
                </a:solidFill>
                <a:latin typeface="张海山锐线体简" panose="02000000000000000000" pitchFamily="2" charset="-122"/>
                <a:ea typeface="张海山锐线体简" panose="02000000000000000000" pitchFamily="2" charset="-122"/>
                <a:cs typeface="SF UI Display Thin"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500" fill="hold"/>
                                        <p:tgtEl>
                                          <p:spTgt spid="37"/>
                                        </p:tgtEl>
                                        <p:attrNameLst>
                                          <p:attrName>ppt_x</p:attrName>
                                        </p:attrNameLst>
                                      </p:cBhvr>
                                      <p:tavLst>
                                        <p:tav tm="0">
                                          <p:val>
                                            <p:strVal val="#ppt_x"/>
                                          </p:val>
                                        </p:tav>
                                        <p:tav tm="100000">
                                          <p:val>
                                            <p:strVal val="#ppt_x"/>
                                          </p:val>
                                        </p:tav>
                                      </p:tavLst>
                                    </p:anim>
                                    <p:anim calcmode="lin" valueType="num">
                                      <p:cBhvr additive="base">
                                        <p:cTn id="8" dur="1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500" fill="hold"/>
                                        <p:tgtEl>
                                          <p:spTgt spid="35"/>
                                        </p:tgtEl>
                                        <p:attrNameLst>
                                          <p:attrName>ppt_x</p:attrName>
                                        </p:attrNameLst>
                                      </p:cBhvr>
                                      <p:tavLst>
                                        <p:tav tm="0">
                                          <p:val>
                                            <p:strVal val="#ppt_x"/>
                                          </p:val>
                                        </p:tav>
                                        <p:tav tm="100000">
                                          <p:val>
                                            <p:strVal val="#ppt_x"/>
                                          </p:val>
                                        </p:tav>
                                      </p:tavLst>
                                    </p:anim>
                                    <p:anim calcmode="lin" valueType="num">
                                      <p:cBhvr additive="base">
                                        <p:cTn id="12" dur="1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500" fill="hold"/>
                                        <p:tgtEl>
                                          <p:spTgt spid="36"/>
                                        </p:tgtEl>
                                        <p:attrNameLst>
                                          <p:attrName>ppt_x</p:attrName>
                                        </p:attrNameLst>
                                      </p:cBhvr>
                                      <p:tavLst>
                                        <p:tav tm="0">
                                          <p:val>
                                            <p:strVal val="#ppt_x"/>
                                          </p:val>
                                        </p:tav>
                                        <p:tav tm="100000">
                                          <p:val>
                                            <p:strVal val="#ppt_x"/>
                                          </p:val>
                                        </p:tav>
                                      </p:tavLst>
                                    </p:anim>
                                    <p:anim calcmode="lin" valueType="num">
                                      <p:cBhvr additive="base">
                                        <p:cTn id="16" dur="1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8"/>
          <a:stretch>
            <a:fillRect/>
          </a:stretch>
        </p:blipFill>
        <p:spPr>
          <a:xfrm>
            <a:off x="0" y="0"/>
            <a:ext cx="12192000" cy="6858000"/>
          </a:xfrm>
          <a:prstGeom prst="rect">
            <a:avLst/>
          </a:prstGeom>
        </p:spPr>
      </p:pic>
      <p:sp>
        <p:nvSpPr>
          <p:cNvPr id="6" name="PA_库_矩形 5"/>
          <p:cNvSpPr/>
          <p:nvPr>
            <p:custDataLst>
              <p:tags r:id="rId1"/>
            </p:custDataLst>
          </p:nvPr>
        </p:nvSpPr>
        <p:spPr>
          <a:xfrm>
            <a:off x="7277346" y="1326182"/>
            <a:ext cx="4666105" cy="3621505"/>
          </a:xfrm>
          <a:prstGeom prst="rect">
            <a:avLst/>
          </a:prstGeom>
          <a:noFill/>
          <a:ln>
            <a:gradFill flip="none" rotWithShape="1">
              <a:gsLst>
                <a:gs pos="0">
                  <a:srgbClr val="AB442C"/>
                </a:gs>
                <a:gs pos="39000">
                  <a:srgbClr val="E5BE8B"/>
                </a:gs>
                <a:gs pos="69000">
                  <a:srgbClr val="90316F"/>
                </a:gs>
                <a:gs pos="100000">
                  <a:srgbClr val="2B8F94"/>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库_文本框 6"/>
          <p:cNvSpPr txBox="1"/>
          <p:nvPr>
            <p:custDataLst>
              <p:tags r:id="rId2"/>
            </p:custDataLst>
          </p:nvPr>
        </p:nvSpPr>
        <p:spPr>
          <a:xfrm>
            <a:off x="7471874" y="1982773"/>
            <a:ext cx="4525598" cy="2308324"/>
          </a:xfrm>
          <a:prstGeom prst="rect">
            <a:avLst/>
          </a:prstGeom>
          <a:noFill/>
        </p:spPr>
        <p:txBody>
          <a:bodyPr wrap="none" rtlCol="0">
            <a:spAutoFit/>
          </a:bodyPr>
          <a:lstStyle/>
          <a:p>
            <a:r>
              <a:rPr lang="tr-TR" altLang="zh-CN" sz="4800" dirty="0">
                <a:solidFill>
                  <a:srgbClr val="F6D88F"/>
                </a:solidFill>
                <a:latin typeface="张海山锐线体简" panose="02000000000000000000" pitchFamily="2" charset="-122"/>
                <a:ea typeface="张海山锐线体简" panose="02000000000000000000" pitchFamily="2" charset="-122"/>
              </a:rPr>
              <a:t>DİNLEDİĞİNİZ </a:t>
            </a:r>
          </a:p>
          <a:p>
            <a:r>
              <a:rPr lang="tr-TR" altLang="zh-CN" sz="4800" dirty="0">
                <a:solidFill>
                  <a:srgbClr val="F6D88F"/>
                </a:solidFill>
                <a:latin typeface="张海山锐线体简" panose="02000000000000000000" pitchFamily="2" charset="-122"/>
                <a:ea typeface="张海山锐线体简" panose="02000000000000000000" pitchFamily="2" charset="-122"/>
              </a:rPr>
              <a:t>İÇİN </a:t>
            </a:r>
          </a:p>
          <a:p>
            <a:r>
              <a:rPr lang="tr-TR" altLang="zh-CN" sz="4800" dirty="0">
                <a:solidFill>
                  <a:srgbClr val="F6D88F"/>
                </a:solidFill>
                <a:latin typeface="张海山锐线体简" panose="02000000000000000000" pitchFamily="2" charset="-122"/>
                <a:ea typeface="张海山锐线体简" panose="02000000000000000000" pitchFamily="2" charset="-122"/>
              </a:rPr>
              <a:t>TEŞEKKÜRLER</a:t>
            </a:r>
            <a:endParaRPr lang="zh-CN" altLang="en-US" sz="4800" dirty="0">
              <a:solidFill>
                <a:srgbClr val="F6D88F"/>
              </a:solidFill>
              <a:latin typeface="张海山锐线体简" panose="02000000000000000000" pitchFamily="2" charset="-122"/>
              <a:ea typeface="张海山锐线体简" panose="02000000000000000000" pitchFamily="2" charset="-122"/>
            </a:endParaRPr>
          </a:p>
        </p:txBody>
      </p:sp>
      <p:cxnSp>
        <p:nvCxnSpPr>
          <p:cNvPr id="9" name="PA_库_直接连接符 8"/>
          <p:cNvCxnSpPr/>
          <p:nvPr>
            <p:custDataLst>
              <p:tags r:id="rId3"/>
            </p:custDataLst>
          </p:nvPr>
        </p:nvCxnSpPr>
        <p:spPr>
          <a:xfrm>
            <a:off x="7640053" y="2717305"/>
            <a:ext cx="2093494" cy="0"/>
          </a:xfrm>
          <a:prstGeom prst="line">
            <a:avLst/>
          </a:prstGeom>
          <a:ln>
            <a:solidFill>
              <a:srgbClr val="F6D88F"/>
            </a:solidFill>
          </a:ln>
        </p:spPr>
        <p:style>
          <a:lnRef idx="1">
            <a:schemeClr val="accent1"/>
          </a:lnRef>
          <a:fillRef idx="0">
            <a:schemeClr val="accent1"/>
          </a:fillRef>
          <a:effectRef idx="0">
            <a:schemeClr val="accent1"/>
          </a:effectRef>
          <a:fontRef idx="minor">
            <a:schemeClr val="tx1"/>
          </a:fontRef>
        </p:style>
      </p:cxnSp>
      <p:cxnSp>
        <p:nvCxnSpPr>
          <p:cNvPr id="13" name="PA_库_直接连接符 12"/>
          <p:cNvCxnSpPr/>
          <p:nvPr>
            <p:custDataLst>
              <p:tags r:id="rId4"/>
            </p:custDataLst>
          </p:nvPr>
        </p:nvCxnSpPr>
        <p:spPr>
          <a:xfrm>
            <a:off x="7640053" y="3539811"/>
            <a:ext cx="2093494" cy="0"/>
          </a:xfrm>
          <a:prstGeom prst="line">
            <a:avLst/>
          </a:prstGeom>
          <a:ln>
            <a:solidFill>
              <a:srgbClr val="F6D88F"/>
            </a:solidFill>
          </a:ln>
        </p:spPr>
        <p:style>
          <a:lnRef idx="1">
            <a:schemeClr val="accent1"/>
          </a:lnRef>
          <a:fillRef idx="0">
            <a:schemeClr val="accent1"/>
          </a:fillRef>
          <a:effectRef idx="0">
            <a:schemeClr val="accent1"/>
          </a:effectRef>
          <a:fontRef idx="minor">
            <a:schemeClr val="tx1"/>
          </a:fontRef>
        </p:style>
      </p:cxnSp>
      <p:sp>
        <p:nvSpPr>
          <p:cNvPr id="11" name="PA_库_等腰三角形 10"/>
          <p:cNvSpPr/>
          <p:nvPr>
            <p:custDataLst>
              <p:tags r:id="rId5"/>
            </p:custDataLst>
          </p:nvPr>
        </p:nvSpPr>
        <p:spPr>
          <a:xfrm rot="10800000">
            <a:off x="11045746" y="1679490"/>
            <a:ext cx="351809" cy="303283"/>
          </a:xfrm>
          <a:prstGeom prst="triangle">
            <a:avLst/>
          </a:prstGeom>
          <a:solidFill>
            <a:srgbClr val="CAB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set>
                                      <p:cBhvr>
                                        <p:cTn id="9" dur="1" fill="hold">
                                          <p:stCondLst>
                                            <p:cond delay="0"/>
                                          </p:stCondLst>
                                        </p:cTn>
                                        <p:tgtEl>
                                          <p:spTgt spid="7"/>
                                        </p:tgtEl>
                                        <p:attrNameLst>
                                          <p:attrName>style.visibility</p:attrName>
                                        </p:attrNameLst>
                                      </p:cBhvr>
                                      <p:to>
                                        <p:strVal val="visible"/>
                                      </p:to>
                                    </p:set>
                                    <p:anim to="" calcmode="lin" valueType="num">
                                      <p:cBhvr>
                                        <p:cTn id="10" dur="1500" fill="hold">
                                          <p:stCondLst>
                                            <p:cond delay="0"/>
                                          </p:stCondLst>
                                        </p:cTn>
                                        <p:tgtEl>
                                          <p:spTgt spid="7"/>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7"/>
                                        </p:tgtEl>
                                        <p:attrNameLst>
                                          <p:attrName>ppt_h</p:attrName>
                                        </p:attrNameLst>
                                      </p:cBhvr>
                                      <p:tavLst>
                                        <p:tav tm="0">
                                          <p:val>
                                            <p:fltVal val="0"/>
                                          </p:val>
                                        </p:tav>
                                        <p:tav tm="100000">
                                          <p:val>
                                            <p:strVal val="#ppt_h"/>
                                          </p:val>
                                        </p:tav>
                                      </p:tavLst>
                                    </p:anim>
                                    <p:animEffect filter="fade">
                                      <p:cBhvr>
                                        <p:cTn id="12" dur="1500">
                                          <p:stCondLst>
                                            <p:cond delay="0"/>
                                          </p:stCondLst>
                                        </p:cTn>
                                        <p:tgtEl>
                                          <p:spTgt spid="7"/>
                                        </p:tgtEl>
                                      </p:cBhvr>
                                    </p:animEffect>
                                  </p:childTnLst>
                                </p:cTn>
                              </p:par>
                              <p:par>
                                <p:cTn id="13" presetID="2" presetClass="entr" presetSubtype="8" decel="10000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set>
                                      <p:cBhvr>
                                        <p:cTn id="17" dur="1" fill="hold">
                                          <p:stCondLst>
                                            <p:cond delay="0"/>
                                          </p:stCondLst>
                                        </p:cTn>
                                        <p:tgtEl>
                                          <p:spTgt spid="9"/>
                                        </p:tgtEl>
                                        <p:attrNameLst>
                                          <p:attrName>style.visibility</p:attrName>
                                        </p:attrNameLst>
                                      </p:cBhvr>
                                      <p:to>
                                        <p:strVal val="visible"/>
                                      </p:to>
                                    </p:set>
                                    <p:anim to="" calcmode="lin" valueType="num">
                                      <p:cBhvr>
                                        <p:cTn id="18" dur="1500" fill="hold">
                                          <p:stCondLst>
                                            <p:cond delay="0"/>
                                          </p:stCondLst>
                                        </p:cTn>
                                        <p:tgtEl>
                                          <p:spTgt spid="9"/>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9"/>
                                        </p:tgtEl>
                                        <p:attrNameLst>
                                          <p:attrName>ppt_h</p:attrName>
                                        </p:attrNameLst>
                                      </p:cBhvr>
                                      <p:tavLst>
                                        <p:tav tm="0">
                                          <p:val>
                                            <p:fltVal val="0"/>
                                          </p:val>
                                        </p:tav>
                                        <p:tav tm="100000">
                                          <p:val>
                                            <p:strVal val="#ppt_h"/>
                                          </p:val>
                                        </p:tav>
                                      </p:tavLst>
                                    </p:anim>
                                    <p:animEffect filter="fade">
                                      <p:cBhvr>
                                        <p:cTn id="20" dur="1500">
                                          <p:stCondLst>
                                            <p:cond delay="0"/>
                                          </p:stCondLst>
                                        </p:cTn>
                                        <p:tgtEl>
                                          <p:spTgt spid="9"/>
                                        </p:tgtEl>
                                      </p:cBhvr>
                                    </p:animEffect>
                                  </p:childTnLst>
                                </p:cTn>
                              </p:par>
                              <p:par>
                                <p:cTn id="21" presetID="2" presetClass="entr" presetSubtype="8" decel="100000" fill="hold" nodeType="withEffect">
                                  <p:stCondLst>
                                    <p:cond delay="2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500" fill="hold"/>
                                        <p:tgtEl>
                                          <p:spTgt spid="13"/>
                                        </p:tgtEl>
                                        <p:attrNameLst>
                                          <p:attrName>ppt_x</p:attrName>
                                        </p:attrNameLst>
                                      </p:cBhvr>
                                      <p:tavLst>
                                        <p:tav tm="0">
                                          <p:val>
                                            <p:strVal val="0-#ppt_w/2"/>
                                          </p:val>
                                        </p:tav>
                                        <p:tav tm="100000">
                                          <p:val>
                                            <p:strVal val="#ppt_x"/>
                                          </p:val>
                                        </p:tav>
                                      </p:tavLst>
                                    </p:anim>
                                    <p:anim calcmode="lin" valueType="num">
                                      <p:cBhvr additive="base">
                                        <p:cTn id="24" dur="1500" fill="hold"/>
                                        <p:tgtEl>
                                          <p:spTgt spid="13"/>
                                        </p:tgtEl>
                                        <p:attrNameLst>
                                          <p:attrName>ppt_y</p:attrName>
                                        </p:attrNameLst>
                                      </p:cBhvr>
                                      <p:tavLst>
                                        <p:tav tm="0">
                                          <p:val>
                                            <p:strVal val="#ppt_y"/>
                                          </p:val>
                                        </p:tav>
                                        <p:tav tm="100000">
                                          <p:val>
                                            <p:strVal val="#ppt_y"/>
                                          </p:val>
                                        </p:tav>
                                      </p:tavLst>
                                    </p:anim>
                                    <p:set>
                                      <p:cBhvr>
                                        <p:cTn id="25" dur="1" fill="hold">
                                          <p:stCondLst>
                                            <p:cond delay="0"/>
                                          </p:stCondLst>
                                        </p:cTn>
                                        <p:tgtEl>
                                          <p:spTgt spid="13"/>
                                        </p:tgtEl>
                                        <p:attrNameLst>
                                          <p:attrName>style.visibility</p:attrName>
                                        </p:attrNameLst>
                                      </p:cBhvr>
                                      <p:to>
                                        <p:strVal val="visible"/>
                                      </p:to>
                                    </p:set>
                                    <p:anim to="" calcmode="lin" valueType="num">
                                      <p:cBhvr>
                                        <p:cTn id="26" dur="15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13"/>
                                        </p:tgtEl>
                                        <p:attrNameLst>
                                          <p:attrName>ppt_h</p:attrName>
                                        </p:attrNameLst>
                                      </p:cBhvr>
                                      <p:tavLst>
                                        <p:tav tm="0">
                                          <p:val>
                                            <p:fltVal val="0"/>
                                          </p:val>
                                        </p:tav>
                                        <p:tav tm="100000">
                                          <p:val>
                                            <p:strVal val="#ppt_h"/>
                                          </p:val>
                                        </p:tav>
                                      </p:tavLst>
                                    </p:anim>
                                    <p:animEffect filter="fade">
                                      <p:cBhvr>
                                        <p:cTn id="28" dur="1500">
                                          <p:stCondLst>
                                            <p:cond delay="0"/>
                                          </p:stCondLst>
                                        </p:cTn>
                                        <p:tgtEl>
                                          <p:spTgt spid="13"/>
                                        </p:tgtEl>
                                      </p:cBhvr>
                                    </p:animEffect>
                                  </p:childTnLst>
                                </p:cTn>
                              </p:par>
                              <p:par>
                                <p:cTn id="29" presetID="23" presetClass="entr" presetSubtype="288" fill="hold" grpId="0" nodeType="withEffect">
                                  <p:stCondLst>
                                    <p:cond delay="2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strVal val="4/3*#ppt_w"/>
                                          </p:val>
                                        </p:tav>
                                        <p:tav tm="100000">
                                          <p:val>
                                            <p:strVal val="#ppt_w"/>
                                          </p:val>
                                        </p:tav>
                                      </p:tavLst>
                                    </p:anim>
                                    <p:anim calcmode="lin" valueType="num">
                                      <p:cBhvr>
                                        <p:cTn id="32" dur="500" fill="hold"/>
                                        <p:tgtEl>
                                          <p:spTgt spid="11"/>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25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strVal val="4/3*#ppt_w"/>
                                          </p:val>
                                        </p:tav>
                                        <p:tav tm="100000">
                                          <p:val>
                                            <p:strVal val="#ppt_w"/>
                                          </p:val>
                                        </p:tav>
                                      </p:tavLst>
                                    </p:anim>
                                    <p:anim calcmode="lin" valueType="num">
                                      <p:cBhvr>
                                        <p:cTn id="36" dur="500" fill="hold"/>
                                        <p:tgtEl>
                                          <p:spTgt spid="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utoUpdateAnimBg="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MH_Entry_1">
            <a:hlinkClick r:id="rId16" action="ppaction://hlinksldjump"/>
          </p:cNvPr>
          <p:cNvSpPr/>
          <p:nvPr>
            <p:custDataLst>
              <p:tags r:id="rId3"/>
            </p:custDataLst>
          </p:nvPr>
        </p:nvSpPr>
        <p:spPr>
          <a:xfrm>
            <a:off x="5697321" y="1626635"/>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tr-TR" altLang="zh-CN" dirty="0">
                <a:solidFill>
                  <a:schemeClr val="tx1"/>
                </a:solidFill>
                <a:latin typeface="+mn-ea"/>
              </a:rPr>
              <a:t>Ali Serkan KOÇ</a:t>
            </a:r>
            <a:endParaRPr lang="zh-CN" altLang="en-US" dirty="0">
              <a:solidFill>
                <a:schemeClr val="tx1"/>
              </a:solidFill>
              <a:latin typeface="+mn-ea"/>
            </a:endParaRPr>
          </a:p>
        </p:txBody>
      </p:sp>
      <p:sp>
        <p:nvSpPr>
          <p:cNvPr id="3" name="PA_MH_Number_1">
            <a:hlinkClick r:id="rId16" action="ppaction://hlinksldjump"/>
          </p:cNvPr>
          <p:cNvSpPr/>
          <p:nvPr>
            <p:custDataLst>
              <p:tags r:id="rId4"/>
            </p:custDataLst>
          </p:nvPr>
        </p:nvSpPr>
        <p:spPr>
          <a:xfrm>
            <a:off x="8344047" y="1488967"/>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01</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 name="PA_MH_Entry_2">
            <a:hlinkClick r:id="rId17" action="ppaction://hlinksldjump"/>
          </p:cNvPr>
          <p:cNvSpPr/>
          <p:nvPr>
            <p:custDataLst>
              <p:tags r:id="rId5"/>
            </p:custDataLst>
          </p:nvPr>
        </p:nvSpPr>
        <p:spPr>
          <a:xfrm>
            <a:off x="6627693" y="2535754"/>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tr-TR" altLang="zh-CN" dirty="0" err="1">
                <a:solidFill>
                  <a:schemeClr val="tx1"/>
                </a:solidFill>
                <a:latin typeface="+mn-ea"/>
              </a:rPr>
              <a:t>Denizcan</a:t>
            </a:r>
            <a:r>
              <a:rPr lang="tr-TR" altLang="zh-CN" dirty="0">
                <a:solidFill>
                  <a:schemeClr val="tx1"/>
                </a:solidFill>
                <a:latin typeface="+mn-ea"/>
              </a:rPr>
              <a:t> YILDIZ</a:t>
            </a:r>
            <a:endParaRPr lang="zh-CN" altLang="en-US" dirty="0">
              <a:solidFill>
                <a:schemeClr val="tx1"/>
              </a:solidFill>
              <a:latin typeface="+mn-ea"/>
            </a:endParaRPr>
          </a:p>
        </p:txBody>
      </p:sp>
      <p:sp>
        <p:nvSpPr>
          <p:cNvPr id="7" name="PA_MH_Number_2">
            <a:hlinkClick r:id="rId17" action="ppaction://hlinksldjump"/>
          </p:cNvPr>
          <p:cNvSpPr/>
          <p:nvPr>
            <p:custDataLst>
              <p:tags r:id="rId6"/>
            </p:custDataLst>
          </p:nvPr>
        </p:nvSpPr>
        <p:spPr>
          <a:xfrm>
            <a:off x="9274419" y="2403399"/>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02</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 name="PA_MH_Entry_3">
            <a:hlinkClick r:id="" action="ppaction://noaction"/>
          </p:cNvPr>
          <p:cNvSpPr/>
          <p:nvPr>
            <p:custDataLst>
              <p:tags r:id="rId7"/>
            </p:custDataLst>
          </p:nvPr>
        </p:nvSpPr>
        <p:spPr>
          <a:xfrm>
            <a:off x="5697321" y="3441748"/>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tr-TR" altLang="zh-CN" dirty="0">
                <a:solidFill>
                  <a:schemeClr val="tx1"/>
                </a:solidFill>
                <a:latin typeface="+mn-ea"/>
              </a:rPr>
              <a:t>Muhammed TETİK	</a:t>
            </a:r>
            <a:endParaRPr lang="zh-CN" altLang="en-US" dirty="0">
              <a:solidFill>
                <a:schemeClr val="tx1"/>
              </a:solidFill>
              <a:latin typeface="+mn-ea"/>
            </a:endParaRPr>
          </a:p>
        </p:txBody>
      </p:sp>
      <p:sp>
        <p:nvSpPr>
          <p:cNvPr id="10" name="PA_MH_Number_3">
            <a:hlinkClick r:id="" action="ppaction://noaction"/>
          </p:cNvPr>
          <p:cNvSpPr/>
          <p:nvPr>
            <p:custDataLst>
              <p:tags r:id="rId8"/>
            </p:custDataLst>
          </p:nvPr>
        </p:nvSpPr>
        <p:spPr>
          <a:xfrm>
            <a:off x="8344047" y="3309393"/>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03</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PA_MH_Entry_4">
            <a:hlinkClick r:id="" action="ppaction://noaction"/>
          </p:cNvPr>
          <p:cNvSpPr/>
          <p:nvPr>
            <p:custDataLst>
              <p:tags r:id="rId9"/>
            </p:custDataLst>
          </p:nvPr>
        </p:nvSpPr>
        <p:spPr>
          <a:xfrm>
            <a:off x="6627693" y="4347742"/>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tr-TR" altLang="zh-CN" dirty="0">
                <a:solidFill>
                  <a:schemeClr val="tx1"/>
                </a:solidFill>
                <a:latin typeface="+mn-ea"/>
              </a:rPr>
              <a:t>Oğuzhan YAZGEÇ</a:t>
            </a:r>
            <a:endParaRPr lang="zh-CN" altLang="en-US" dirty="0">
              <a:solidFill>
                <a:schemeClr val="tx1"/>
              </a:solidFill>
              <a:latin typeface="+mn-ea"/>
            </a:endParaRPr>
          </a:p>
        </p:txBody>
      </p:sp>
      <p:sp>
        <p:nvSpPr>
          <p:cNvPr id="13" name="PA_MH_Number_4">
            <a:hlinkClick r:id="" action="ppaction://noaction"/>
          </p:cNvPr>
          <p:cNvSpPr/>
          <p:nvPr>
            <p:custDataLst>
              <p:tags r:id="rId10"/>
            </p:custDataLst>
          </p:nvPr>
        </p:nvSpPr>
        <p:spPr>
          <a:xfrm>
            <a:off x="9274419" y="4215387"/>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04</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8" name="PA_MH_Others_1"/>
          <p:cNvSpPr/>
          <p:nvPr>
            <p:custDataLst>
              <p:tags r:id="rId11"/>
            </p:custDataLst>
          </p:nvPr>
        </p:nvSpPr>
        <p:spPr>
          <a:xfrm rot="16200000">
            <a:off x="1451540" y="3306855"/>
            <a:ext cx="3474367" cy="649647"/>
          </a:xfrm>
          <a:prstGeom prst="rect">
            <a:avLst/>
          </a:prstGeom>
        </p:spPr>
        <p:txBody>
          <a:bodyPr wrap="none" anchor="ctr" anchorCtr="0">
            <a:noAutofit/>
          </a:bodyPr>
          <a:lstStyle/>
          <a:p>
            <a:pPr algn="ctr">
              <a:defRPr/>
            </a:pPr>
            <a:r>
              <a:rPr lang="tr-TR" altLang="zh-CN" sz="3200" spc="500"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rPr>
              <a:t>PROJE EKİBİ</a:t>
            </a:r>
            <a:endParaRPr lang="zh-CN" altLang="en-US" sz="3200" spc="500"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5" name="PA_MH_Entry_4">
            <a:hlinkClick r:id="" action="ppaction://noaction"/>
            <a:extLst>
              <a:ext uri="{FF2B5EF4-FFF2-40B4-BE49-F238E27FC236}">
                <a16:creationId xmlns:a16="http://schemas.microsoft.com/office/drawing/2014/main" id="{F861AE9A-E199-2294-6B66-5315C9429EEC}"/>
              </a:ext>
            </a:extLst>
          </p:cNvPr>
          <p:cNvSpPr/>
          <p:nvPr>
            <p:custDataLst>
              <p:tags r:id="rId12"/>
            </p:custDataLst>
          </p:nvPr>
        </p:nvSpPr>
        <p:spPr>
          <a:xfrm>
            <a:off x="5697321" y="5253736"/>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tr-TR" altLang="zh-CN" dirty="0">
                <a:solidFill>
                  <a:schemeClr val="tx1"/>
                </a:solidFill>
                <a:latin typeface="+mn-ea"/>
              </a:rPr>
              <a:t>Yakup TUNÇ</a:t>
            </a:r>
            <a:endParaRPr lang="zh-CN" altLang="en-US" dirty="0">
              <a:solidFill>
                <a:schemeClr val="tx1"/>
              </a:solidFill>
              <a:latin typeface="+mn-ea"/>
            </a:endParaRPr>
          </a:p>
        </p:txBody>
      </p:sp>
      <p:sp>
        <p:nvSpPr>
          <p:cNvPr id="14" name="PA_MH_Number_4">
            <a:hlinkClick r:id="" action="ppaction://noaction"/>
            <a:extLst>
              <a:ext uri="{FF2B5EF4-FFF2-40B4-BE49-F238E27FC236}">
                <a16:creationId xmlns:a16="http://schemas.microsoft.com/office/drawing/2014/main" id="{21788053-145D-BDAD-1DB4-54A0D69EF02D}"/>
              </a:ext>
            </a:extLst>
          </p:cNvPr>
          <p:cNvSpPr/>
          <p:nvPr>
            <p:custDataLst>
              <p:tags r:id="rId13"/>
            </p:custDataLst>
          </p:nvPr>
        </p:nvSpPr>
        <p:spPr>
          <a:xfrm>
            <a:off x="8344047" y="5121381"/>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a:t>
            </a:r>
            <a:r>
              <a:rPr lang="tr-TR"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p:tgtEl>
                                          <p:spTgt spid="2"/>
                                        </p:tgtEl>
                                        <p:attrNameLst>
                                          <p:attrName>ppt_x</p:attrName>
                                        </p:attrNameLst>
                                      </p:cBhvr>
                                      <p:tavLst>
                                        <p:tav tm="0">
                                          <p:val>
                                            <p:strVal val="#ppt_x-#ppt_w*1.125000"/>
                                          </p:val>
                                        </p:tav>
                                        <p:tav tm="100000">
                                          <p:val>
                                            <p:strVal val="#ppt_x"/>
                                          </p:val>
                                        </p:tav>
                                      </p:tavLst>
                                    </p:anim>
                                    <p:animEffect transition="in" filter="wipe(right)">
                                      <p:cBhvr>
                                        <p:cTn id="8" dur="250"/>
                                        <p:tgtEl>
                                          <p:spTgt spid="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p:tgtEl>
                                          <p:spTgt spid="3"/>
                                        </p:tgtEl>
                                        <p:attrNameLst>
                                          <p:attrName>ppt_x</p:attrName>
                                        </p:attrNameLst>
                                      </p:cBhvr>
                                      <p:tavLst>
                                        <p:tav tm="0">
                                          <p:val>
                                            <p:strVal val="#ppt_x+#ppt_w*1.125000"/>
                                          </p:val>
                                        </p:tav>
                                        <p:tav tm="100000">
                                          <p:val>
                                            <p:strVal val="#ppt_x"/>
                                          </p:val>
                                        </p:tav>
                                      </p:tavLst>
                                    </p:anim>
                                    <p:animEffect transition="in" filter="wipe(left)">
                                      <p:cBhvr>
                                        <p:cTn id="12" dur="250"/>
                                        <p:tgtEl>
                                          <p:spTgt spid="3"/>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50"/>
                                        <p:tgtEl>
                                          <p:spTgt spid="6"/>
                                        </p:tgtEl>
                                        <p:attrNameLst>
                                          <p:attrName>ppt_x</p:attrName>
                                        </p:attrNameLst>
                                      </p:cBhvr>
                                      <p:tavLst>
                                        <p:tav tm="0">
                                          <p:val>
                                            <p:strVal val="#ppt_x-#ppt_w*1.125000"/>
                                          </p:val>
                                        </p:tav>
                                        <p:tav tm="100000">
                                          <p:val>
                                            <p:strVal val="#ppt_x"/>
                                          </p:val>
                                        </p:tav>
                                      </p:tavLst>
                                    </p:anim>
                                    <p:animEffect transition="in" filter="wipe(right)">
                                      <p:cBhvr>
                                        <p:cTn id="16" dur="250"/>
                                        <p:tgtEl>
                                          <p:spTgt spid="6"/>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
                                        <p:tgtEl>
                                          <p:spTgt spid="7"/>
                                        </p:tgtEl>
                                        <p:attrNameLst>
                                          <p:attrName>ppt_x</p:attrName>
                                        </p:attrNameLst>
                                      </p:cBhvr>
                                      <p:tavLst>
                                        <p:tav tm="0">
                                          <p:val>
                                            <p:strVal val="#ppt_x+#ppt_w*1.125000"/>
                                          </p:val>
                                        </p:tav>
                                        <p:tav tm="100000">
                                          <p:val>
                                            <p:strVal val="#ppt_x"/>
                                          </p:val>
                                        </p:tav>
                                      </p:tavLst>
                                    </p:anim>
                                    <p:animEffect transition="in" filter="wipe(left)">
                                      <p:cBhvr>
                                        <p:cTn id="20" dur="250"/>
                                        <p:tgtEl>
                                          <p:spTgt spid="7"/>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50"/>
                                        <p:tgtEl>
                                          <p:spTgt spid="12"/>
                                        </p:tgtEl>
                                        <p:attrNameLst>
                                          <p:attrName>ppt_y</p:attrName>
                                        </p:attrNameLst>
                                      </p:cBhvr>
                                      <p:tavLst>
                                        <p:tav tm="0">
                                          <p:val>
                                            <p:strVal val="#ppt_y+#ppt_h*1.125000"/>
                                          </p:val>
                                        </p:tav>
                                        <p:tav tm="100000">
                                          <p:val>
                                            <p:strVal val="#ppt_y"/>
                                          </p:val>
                                        </p:tav>
                                      </p:tavLst>
                                    </p:anim>
                                    <p:animEffect transition="in" filter="wipe(up)">
                                      <p:cBhvr>
                                        <p:cTn id="24" dur="250"/>
                                        <p:tgtEl>
                                          <p:spTgt spid="1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250"/>
                                        <p:tgtEl>
                                          <p:spTgt spid="13"/>
                                        </p:tgtEl>
                                        <p:attrNameLst>
                                          <p:attrName>ppt_y</p:attrName>
                                        </p:attrNameLst>
                                      </p:cBhvr>
                                      <p:tavLst>
                                        <p:tav tm="0">
                                          <p:val>
                                            <p:strVal val="#ppt_y+#ppt_h*1.125000"/>
                                          </p:val>
                                        </p:tav>
                                        <p:tav tm="100000">
                                          <p:val>
                                            <p:strVal val="#ppt_y"/>
                                          </p:val>
                                        </p:tav>
                                      </p:tavLst>
                                    </p:anim>
                                    <p:animEffect transition="in" filter="wipe(up)">
                                      <p:cBhvr>
                                        <p:cTn id="28" dur="250"/>
                                        <p:tgtEl>
                                          <p:spTgt spid="13"/>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250"/>
                                        <p:tgtEl>
                                          <p:spTgt spid="18"/>
                                        </p:tgtEl>
                                        <p:attrNameLst>
                                          <p:attrName>ppt_y</p:attrName>
                                        </p:attrNameLst>
                                      </p:cBhvr>
                                      <p:tavLst>
                                        <p:tav tm="0">
                                          <p:val>
                                            <p:strVal val="#ppt_y+#ppt_h*1.125000"/>
                                          </p:val>
                                        </p:tav>
                                        <p:tav tm="100000">
                                          <p:val>
                                            <p:strVal val="#ppt_y"/>
                                          </p:val>
                                        </p:tav>
                                      </p:tavLst>
                                    </p:anim>
                                    <p:animEffect transition="in" filter="wipe(up)">
                                      <p:cBhvr>
                                        <p:cTn id="32" dur="250"/>
                                        <p:tgtEl>
                                          <p:spTgt spid="18"/>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250"/>
                                        <p:tgtEl>
                                          <p:spTgt spid="9"/>
                                        </p:tgtEl>
                                        <p:attrNameLst>
                                          <p:attrName>ppt_y</p:attrName>
                                        </p:attrNameLst>
                                      </p:cBhvr>
                                      <p:tavLst>
                                        <p:tav tm="0">
                                          <p:val>
                                            <p:strVal val="#ppt_y+#ppt_h*1.125000"/>
                                          </p:val>
                                        </p:tav>
                                        <p:tav tm="100000">
                                          <p:val>
                                            <p:strVal val="#ppt_y"/>
                                          </p:val>
                                        </p:tav>
                                      </p:tavLst>
                                    </p:anim>
                                    <p:animEffect transition="in" filter="wipe(up)">
                                      <p:cBhvr>
                                        <p:cTn id="36" dur="250"/>
                                        <p:tgtEl>
                                          <p:spTgt spid="9"/>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250"/>
                                        <p:tgtEl>
                                          <p:spTgt spid="10"/>
                                        </p:tgtEl>
                                        <p:attrNameLst>
                                          <p:attrName>ppt_y</p:attrName>
                                        </p:attrNameLst>
                                      </p:cBhvr>
                                      <p:tavLst>
                                        <p:tav tm="0">
                                          <p:val>
                                            <p:strVal val="#ppt_y+#ppt_h*1.125000"/>
                                          </p:val>
                                        </p:tav>
                                        <p:tav tm="100000">
                                          <p:val>
                                            <p:strVal val="#ppt_y"/>
                                          </p:val>
                                        </p:tav>
                                      </p:tavLst>
                                    </p:anim>
                                    <p:animEffect transition="in" filter="wipe(up)">
                                      <p:cBhvr>
                                        <p:cTn id="40" dur="250"/>
                                        <p:tgtEl>
                                          <p:spTgt spid="10"/>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250"/>
                                        <p:tgtEl>
                                          <p:spTgt spid="14"/>
                                        </p:tgtEl>
                                        <p:attrNameLst>
                                          <p:attrName>ppt_y</p:attrName>
                                        </p:attrNameLst>
                                      </p:cBhvr>
                                      <p:tavLst>
                                        <p:tav tm="0">
                                          <p:val>
                                            <p:strVal val="#ppt_y+#ppt_h*1.125000"/>
                                          </p:val>
                                        </p:tav>
                                        <p:tav tm="100000">
                                          <p:val>
                                            <p:strVal val="#ppt_y"/>
                                          </p:val>
                                        </p:tav>
                                      </p:tavLst>
                                    </p:anim>
                                    <p:animEffect transition="in" filter="wipe(up)">
                                      <p:cBhvr>
                                        <p:cTn id="44" dur="250"/>
                                        <p:tgtEl>
                                          <p:spTgt spid="14"/>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p:tgtEl>
                                          <p:spTgt spid="15"/>
                                        </p:tgtEl>
                                        <p:attrNameLst>
                                          <p:attrName>ppt_y</p:attrName>
                                        </p:attrNameLst>
                                      </p:cBhvr>
                                      <p:tavLst>
                                        <p:tav tm="0">
                                          <p:val>
                                            <p:strVal val="#ppt_y+#ppt_h*1.125000"/>
                                          </p:val>
                                        </p:tav>
                                        <p:tav tm="100000">
                                          <p:val>
                                            <p:strVal val="#ppt_y"/>
                                          </p:val>
                                        </p:tav>
                                      </p:tavLst>
                                    </p:anim>
                                    <p:animEffect transition="in" filter="wipe(up)">
                                      <p:cBhvr>
                                        <p:cTn id="48"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9" grpId="0" animBg="1"/>
      <p:bldP spid="10" grpId="0" animBg="1" autoUpdateAnimBg="0"/>
      <p:bldP spid="12" grpId="0" animBg="1"/>
      <p:bldP spid="13" grpId="0" animBg="1"/>
      <p:bldP spid="18" grpId="0"/>
      <p:bldP spid="15"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A_矩形 2"/>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01</a:t>
            </a:r>
            <a:endParaRPr lang="zh-CN" altLang="en-US" sz="6000" dirty="0">
              <a:solidFill>
                <a:srgbClr val="FCFCFC"/>
              </a:solidFill>
              <a:latin typeface="Gungsuh" panose="02030600000101010101" pitchFamily="18" charset="-127"/>
            </a:endParaRPr>
          </a:p>
        </p:txBody>
      </p:sp>
      <p:sp>
        <p:nvSpPr>
          <p:cNvPr id="4" name="PA_文本框 3"/>
          <p:cNvSpPr txBox="1"/>
          <p:nvPr>
            <p:custDataLst>
              <p:tags r:id="rId3"/>
            </p:custDataLst>
          </p:nvPr>
        </p:nvSpPr>
        <p:spPr>
          <a:xfrm>
            <a:off x="1523999" y="2711450"/>
            <a:ext cx="1636713" cy="400050"/>
          </a:xfrm>
          <a:prstGeom prst="rect">
            <a:avLst/>
          </a:prstGeom>
          <a:noFill/>
        </p:spPr>
        <p:txBody>
          <a:bodyPr lIns="0" rIns="0"/>
          <a:lstStyle/>
          <a:p>
            <a:pPr algn="r">
              <a:defRPr/>
            </a:pPr>
            <a:endParaRPr lang="zh-CN" altLang="en-US" sz="2000" spc="500" dirty="0">
              <a:solidFill>
                <a:srgbClr val="FCFCFC"/>
              </a:solidFill>
              <a:latin typeface="Gungsuh" panose="02030600000101010101" pitchFamily="18" charset="-127"/>
            </a:endParaRPr>
          </a:p>
        </p:txBody>
      </p:sp>
      <p:sp>
        <p:nvSpPr>
          <p:cNvPr id="5" name="PA_文本框 4"/>
          <p:cNvSpPr txBox="1"/>
          <p:nvPr>
            <p:custDataLst>
              <p:tags r:id="rId4"/>
            </p:custDataLst>
          </p:nvPr>
        </p:nvSpPr>
        <p:spPr>
          <a:xfrm>
            <a:off x="3097214" y="2979738"/>
            <a:ext cx="7570787" cy="1136650"/>
          </a:xfrm>
          <a:prstGeom prst="rect">
            <a:avLst/>
          </a:prstGeom>
          <a:noFill/>
        </p:spPr>
        <p:txBody>
          <a:bodyPr rIns="360000">
            <a:normAutofit/>
          </a:bodyPr>
          <a:lstStyle/>
          <a:p>
            <a:pPr algn="r">
              <a:defRPr/>
            </a:pPr>
            <a:r>
              <a:rPr lang="tr-TR" altLang="zh-CN" sz="4800" dirty="0">
                <a:solidFill>
                  <a:schemeClr val="accent1">
                    <a:lumMod val="75000"/>
                  </a:schemeClr>
                </a:solidFill>
              </a:rPr>
              <a:t>KULLANILAN ARAÇLAR</a:t>
            </a:r>
            <a:endParaRPr lang="zh-CN" altLang="en-US" sz="4800" dirty="0">
              <a:solidFill>
                <a:schemeClr val="accent1">
                  <a:lumMod val="75000"/>
                </a:schemeClr>
              </a:solidFill>
            </a:endParaRPr>
          </a:p>
        </p:txBody>
      </p:sp>
      <p:cxnSp>
        <p:nvCxnSpPr>
          <p:cNvPr id="10" name="PA_直接连接符 9"/>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p:cNvSpPr/>
          <p:nvPr>
            <p:custDataLst>
              <p:tags r:id="rId6"/>
            </p:custDataLst>
          </p:nvPr>
        </p:nvSpPr>
        <p:spPr>
          <a:xfrm>
            <a:off x="3160714" y="3937000"/>
            <a:ext cx="7170737" cy="368300"/>
          </a:xfrm>
          <a:prstGeom prst="rect">
            <a:avLst/>
          </a:prstGeom>
        </p:spPr>
        <p:txBody>
          <a:bodyPr>
            <a:spAutoFit/>
          </a:bodyPr>
          <a:lstStyle/>
          <a:p>
            <a:pPr algn="r">
              <a:defRPr/>
            </a:pPr>
            <a:r>
              <a:rPr lang="tr-TR" altLang="zh-CN" dirty="0" err="1">
                <a:solidFill>
                  <a:schemeClr val="bg1">
                    <a:lumMod val="65000"/>
                  </a:schemeClr>
                </a:solidFill>
                <a:latin typeface="Gungsuh" panose="02030600000101010101" pitchFamily="18" charset="-127"/>
              </a:rPr>
              <a:t>Xilinx</a:t>
            </a:r>
            <a:r>
              <a:rPr lang="tr-TR" altLang="zh-CN" dirty="0">
                <a:solidFill>
                  <a:schemeClr val="bg1">
                    <a:lumMod val="65000"/>
                  </a:schemeClr>
                </a:solidFill>
                <a:latin typeface="Gungsuh" panose="02030600000101010101" pitchFamily="18" charset="-127"/>
              </a:rPr>
              <a:t> </a:t>
            </a:r>
            <a:r>
              <a:rPr lang="tr-TR" altLang="zh-CN" dirty="0" err="1">
                <a:solidFill>
                  <a:schemeClr val="bg1">
                    <a:lumMod val="65000"/>
                  </a:schemeClr>
                </a:solidFill>
                <a:latin typeface="Gungsuh" panose="02030600000101010101" pitchFamily="18" charset="-127"/>
              </a:rPr>
              <a:t>Vivado</a:t>
            </a:r>
            <a:r>
              <a:rPr lang="tr-TR" altLang="zh-CN" dirty="0">
                <a:solidFill>
                  <a:schemeClr val="bg1">
                    <a:lumMod val="65000"/>
                  </a:schemeClr>
                </a:solidFill>
                <a:latin typeface="Gungsuh" panose="02030600000101010101" pitchFamily="18" charset="-127"/>
              </a:rPr>
              <a:t> Design Suite</a:t>
            </a:r>
            <a:endParaRPr lang="en-US" altLang="zh-CN" dirty="0">
              <a:solidFill>
                <a:schemeClr val="bg1">
                  <a:lumMod val="65000"/>
                </a:schemeClr>
              </a:solidFill>
              <a:latin typeface="Gungsuh" panose="02030600000101010101" pitchFamily="18" charset="-127"/>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nodePh="1">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şlemci, Teknoloji, devre, Devre kartları, bilgisayar, Teknoloji">
            <a:extLst>
              <a:ext uri="{FF2B5EF4-FFF2-40B4-BE49-F238E27FC236}">
                <a16:creationId xmlns:a16="http://schemas.microsoft.com/office/drawing/2014/main" id="{75B8AC90-E9B4-0AB6-3758-90FAF94DC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4" y="0"/>
            <a:ext cx="655964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198280" y="3074979"/>
            <a:ext cx="4342062" cy="307777"/>
          </a:xfrm>
          <a:prstGeom prst="rect">
            <a:avLst/>
          </a:prstGeom>
        </p:spPr>
        <p:txBody>
          <a:bodyPr wrap="square" lIns="91440" tIns="45720" rIns="91440" bIns="45720" anchor="t">
            <a:spAutoFit/>
          </a:bodyPr>
          <a:lstStyle/>
          <a:p>
            <a:endParaRPr lang="tr-TR" sz="1400" dirty="0">
              <a:latin typeface="+mj-lt"/>
              <a:ea typeface="等线 Light"/>
            </a:endParaRPr>
          </a:p>
        </p:txBody>
      </p:sp>
      <p:sp>
        <p:nvSpPr>
          <p:cNvPr id="31" name="TextBox 1"/>
          <p:cNvSpPr txBox="1"/>
          <p:nvPr/>
        </p:nvSpPr>
        <p:spPr>
          <a:xfrm>
            <a:off x="7083980" y="1719653"/>
            <a:ext cx="3434835" cy="474617"/>
          </a:xfrm>
          <a:prstGeom prst="rect">
            <a:avLst/>
          </a:prstGeom>
          <a:noFill/>
        </p:spPr>
        <p:txBody>
          <a:bodyPr wrap="square" lIns="0" tIns="0" rIns="0" bIns="45720" rtlCol="0" anchor="t">
            <a:spAutoFit/>
          </a:bodyPr>
          <a:lstStyle/>
          <a:p>
            <a:pPr>
              <a:lnSpc>
                <a:spcPts val="3600"/>
              </a:lnSpc>
            </a:pPr>
            <a:r>
              <a:rPr lang="tr-TR" altLang="zh-CN" sz="2400" b="1" dirty="0">
                <a:solidFill>
                  <a:srgbClr val="0070C0"/>
                </a:solidFill>
                <a:ea typeface="等线"/>
                <a:cs typeface="+mn-ea"/>
              </a:rPr>
              <a:t>GİRİŞ </a:t>
            </a:r>
          </a:p>
        </p:txBody>
      </p:sp>
      <p:sp>
        <p:nvSpPr>
          <p:cNvPr id="4" name="Metin kutusu 3">
            <a:extLst>
              <a:ext uri="{FF2B5EF4-FFF2-40B4-BE49-F238E27FC236}">
                <a16:creationId xmlns:a16="http://schemas.microsoft.com/office/drawing/2014/main" id="{93A4BDBD-C930-BDF9-7948-4B4F421C31CA}"/>
              </a:ext>
            </a:extLst>
          </p:cNvPr>
          <p:cNvSpPr txBox="1"/>
          <p:nvPr/>
        </p:nvSpPr>
        <p:spPr>
          <a:xfrm>
            <a:off x="6940550" y="2432050"/>
            <a:ext cx="48260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ea typeface="+mn-lt"/>
                <a:cs typeface="+mn-lt"/>
              </a:rPr>
              <a:t>Projemiz</a:t>
            </a:r>
            <a:r>
              <a:rPr lang="en-US" dirty="0">
                <a:ea typeface="+mn-lt"/>
                <a:cs typeface="+mn-lt"/>
              </a:rPr>
              <a:t> </a:t>
            </a:r>
            <a:r>
              <a:rPr lang="en-US" dirty="0" err="1">
                <a:ea typeface="+mn-lt"/>
                <a:cs typeface="+mn-lt"/>
              </a:rPr>
              <a:t>işlemci</a:t>
            </a:r>
            <a:r>
              <a:rPr lang="en-US" dirty="0">
                <a:ea typeface="+mn-lt"/>
                <a:cs typeface="+mn-lt"/>
              </a:rPr>
              <a:t> </a:t>
            </a:r>
            <a:r>
              <a:rPr lang="en-US" dirty="0" err="1">
                <a:ea typeface="+mn-lt"/>
                <a:cs typeface="+mn-lt"/>
              </a:rPr>
              <a:t>tasarlama</a:t>
            </a:r>
            <a:r>
              <a:rPr lang="en-US" dirty="0">
                <a:ea typeface="+mn-lt"/>
                <a:cs typeface="+mn-lt"/>
              </a:rPr>
              <a:t> </a:t>
            </a:r>
            <a:r>
              <a:rPr lang="en-US" dirty="0" err="1">
                <a:ea typeface="+mn-lt"/>
                <a:cs typeface="+mn-lt"/>
              </a:rPr>
              <a:t>üzerinedir</a:t>
            </a:r>
            <a:r>
              <a:rPr lang="en-US" dirty="0">
                <a:ea typeface="+mn-lt"/>
                <a:cs typeface="+mn-lt"/>
              </a:rPr>
              <a:t>. </a:t>
            </a:r>
            <a:r>
              <a:rPr lang="en-US" dirty="0" err="1">
                <a:ea typeface="+mn-lt"/>
                <a:cs typeface="+mn-lt"/>
              </a:rPr>
              <a:t>Bizden</a:t>
            </a:r>
            <a:r>
              <a:rPr lang="en-US" dirty="0">
                <a:ea typeface="+mn-lt"/>
                <a:cs typeface="+mn-lt"/>
              </a:rPr>
              <a:t> </a:t>
            </a:r>
            <a:r>
              <a:rPr lang="en-US" dirty="0" err="1">
                <a:ea typeface="+mn-lt"/>
                <a:cs typeface="+mn-lt"/>
              </a:rPr>
              <a:t>istenen</a:t>
            </a:r>
            <a:r>
              <a:rPr lang="en-US" dirty="0">
                <a:ea typeface="+mn-lt"/>
                <a:cs typeface="+mn-lt"/>
              </a:rPr>
              <a:t> </a:t>
            </a:r>
            <a:r>
              <a:rPr lang="en-US" dirty="0" err="1">
                <a:ea typeface="+mn-lt"/>
                <a:cs typeface="+mn-lt"/>
              </a:rPr>
              <a:t>işlemci</a:t>
            </a:r>
            <a:r>
              <a:rPr lang="en-US" dirty="0">
                <a:ea typeface="+mn-lt"/>
                <a:cs typeface="+mn-lt"/>
              </a:rPr>
              <a:t> </a:t>
            </a:r>
            <a:r>
              <a:rPr lang="en-US" dirty="0" err="1">
                <a:ea typeface="+mn-lt"/>
                <a:cs typeface="+mn-lt"/>
              </a:rPr>
              <a:t>işlemciye</a:t>
            </a:r>
            <a:r>
              <a:rPr lang="en-US" dirty="0">
                <a:ea typeface="+mn-lt"/>
                <a:cs typeface="+mn-lt"/>
              </a:rPr>
              <a:t> </a:t>
            </a:r>
            <a:r>
              <a:rPr lang="en-US" dirty="0" err="1">
                <a:ea typeface="+mn-lt"/>
                <a:cs typeface="+mn-lt"/>
              </a:rPr>
              <a:t>gelen</a:t>
            </a:r>
            <a:r>
              <a:rPr lang="en-US" dirty="0">
                <a:ea typeface="+mn-lt"/>
                <a:cs typeface="+mn-lt"/>
              </a:rPr>
              <a:t> </a:t>
            </a:r>
            <a:r>
              <a:rPr lang="en-US" dirty="0" err="1">
                <a:ea typeface="+mn-lt"/>
                <a:cs typeface="+mn-lt"/>
              </a:rPr>
              <a:t>risc</a:t>
            </a:r>
            <a:r>
              <a:rPr lang="en-US" dirty="0">
                <a:ea typeface="+mn-lt"/>
                <a:cs typeface="+mn-lt"/>
              </a:rPr>
              <a:t>-v </a:t>
            </a:r>
            <a:r>
              <a:rPr lang="en-US" dirty="0" err="1">
                <a:ea typeface="+mn-lt"/>
                <a:cs typeface="+mn-lt"/>
              </a:rPr>
              <a:t>tabanlı</a:t>
            </a:r>
            <a:r>
              <a:rPr lang="en-US" dirty="0">
                <a:ea typeface="+mn-lt"/>
                <a:cs typeface="+mn-lt"/>
              </a:rPr>
              <a:t> </a:t>
            </a:r>
            <a:r>
              <a:rPr lang="en-US" dirty="0" err="1">
                <a:ea typeface="+mn-lt"/>
                <a:cs typeface="+mn-lt"/>
              </a:rPr>
              <a:t>komut</a:t>
            </a:r>
            <a:r>
              <a:rPr lang="en-US" dirty="0">
                <a:ea typeface="+mn-lt"/>
                <a:cs typeface="+mn-lt"/>
              </a:rPr>
              <a:t> </a:t>
            </a:r>
            <a:r>
              <a:rPr lang="en-US" dirty="0" err="1">
                <a:ea typeface="+mn-lt"/>
                <a:cs typeface="+mn-lt"/>
              </a:rPr>
              <a:t>dizisini,işlemler</a:t>
            </a:r>
            <a:r>
              <a:rPr lang="en-US" dirty="0">
                <a:ea typeface="+mn-lt"/>
                <a:cs typeface="+mn-lt"/>
              </a:rPr>
              <a:t> </a:t>
            </a:r>
            <a:r>
              <a:rPr lang="en-US" dirty="0" err="1">
                <a:ea typeface="+mn-lt"/>
                <a:cs typeface="+mn-lt"/>
              </a:rPr>
              <a:t>ve</a:t>
            </a:r>
            <a:r>
              <a:rPr lang="en-US" dirty="0">
                <a:ea typeface="+mn-lt"/>
                <a:cs typeface="+mn-lt"/>
              </a:rPr>
              <a:t> </a:t>
            </a:r>
            <a:r>
              <a:rPr lang="en-US" dirty="0" err="1">
                <a:ea typeface="+mn-lt"/>
                <a:cs typeface="+mn-lt"/>
              </a:rPr>
              <a:t>operasyon</a:t>
            </a:r>
            <a:r>
              <a:rPr lang="en-US" dirty="0">
                <a:ea typeface="+mn-lt"/>
                <a:cs typeface="+mn-lt"/>
              </a:rPr>
              <a:t> </a:t>
            </a:r>
            <a:r>
              <a:rPr lang="en-US" dirty="0" err="1">
                <a:ea typeface="+mn-lt"/>
                <a:cs typeface="+mn-lt"/>
              </a:rPr>
              <a:t>kodlarını</a:t>
            </a:r>
            <a:r>
              <a:rPr lang="en-US" dirty="0">
                <a:ea typeface="+mn-lt"/>
                <a:cs typeface="+mn-lt"/>
              </a:rPr>
              <a:t> </a:t>
            </a:r>
            <a:r>
              <a:rPr lang="en-US" dirty="0" err="1">
                <a:ea typeface="+mn-lt"/>
                <a:cs typeface="+mn-lt"/>
              </a:rPr>
              <a:t>çözümleyip</a:t>
            </a:r>
            <a:r>
              <a:rPr lang="en-US" dirty="0">
                <a:ea typeface="+mn-lt"/>
                <a:cs typeface="+mn-lt"/>
              </a:rPr>
              <a:t>. </a:t>
            </a:r>
            <a:r>
              <a:rPr lang="en-US" dirty="0" err="1">
                <a:ea typeface="+mn-lt"/>
                <a:cs typeface="+mn-lt"/>
              </a:rPr>
              <a:t>Komut</a:t>
            </a:r>
            <a:r>
              <a:rPr lang="en-US" dirty="0">
                <a:ea typeface="+mn-lt"/>
                <a:cs typeface="+mn-lt"/>
              </a:rPr>
              <a:t> </a:t>
            </a:r>
            <a:r>
              <a:rPr lang="en-US" dirty="0" err="1">
                <a:ea typeface="+mn-lt"/>
                <a:cs typeface="+mn-lt"/>
              </a:rPr>
              <a:t>dizisinde</a:t>
            </a:r>
            <a:r>
              <a:rPr lang="en-US" dirty="0">
                <a:ea typeface="+mn-lt"/>
                <a:cs typeface="+mn-lt"/>
              </a:rPr>
              <a:t> </a:t>
            </a:r>
            <a:r>
              <a:rPr lang="en-US" dirty="0" err="1">
                <a:ea typeface="+mn-lt"/>
                <a:cs typeface="+mn-lt"/>
              </a:rPr>
              <a:t>verilen</a:t>
            </a:r>
            <a:r>
              <a:rPr lang="en-US" dirty="0">
                <a:ea typeface="+mn-lt"/>
                <a:cs typeface="+mn-lt"/>
              </a:rPr>
              <a:t> </a:t>
            </a:r>
            <a:r>
              <a:rPr lang="en-US" dirty="0" err="1">
                <a:ea typeface="+mn-lt"/>
                <a:cs typeface="+mn-lt"/>
              </a:rPr>
              <a:t>işlemi</a:t>
            </a:r>
            <a:r>
              <a:rPr lang="en-US" dirty="0">
                <a:ea typeface="+mn-lt"/>
                <a:cs typeface="+mn-lt"/>
              </a:rPr>
              <a:t> </a:t>
            </a:r>
            <a:r>
              <a:rPr lang="en-US" dirty="0" err="1">
                <a:ea typeface="+mn-lt"/>
                <a:cs typeface="+mn-lt"/>
              </a:rPr>
              <a:t>ve</a:t>
            </a:r>
            <a:r>
              <a:rPr lang="en-US" dirty="0">
                <a:ea typeface="+mn-lt"/>
                <a:cs typeface="+mn-lt"/>
              </a:rPr>
              <a:t> </a:t>
            </a:r>
            <a:r>
              <a:rPr lang="en-US" dirty="0" err="1">
                <a:ea typeface="+mn-lt"/>
                <a:cs typeface="+mn-lt"/>
              </a:rPr>
              <a:t>operasyonu</a:t>
            </a:r>
            <a:r>
              <a:rPr lang="en-US" dirty="0">
                <a:ea typeface="+mn-lt"/>
                <a:cs typeface="+mn-lt"/>
              </a:rPr>
              <a:t> </a:t>
            </a:r>
            <a:r>
              <a:rPr lang="en-US" dirty="0" err="1">
                <a:ea typeface="+mn-lt"/>
                <a:cs typeface="+mn-lt"/>
              </a:rPr>
              <a:t>gerçekleşiren</a:t>
            </a:r>
            <a:r>
              <a:rPr lang="en-US" dirty="0">
                <a:ea typeface="+mn-lt"/>
                <a:cs typeface="+mn-lt"/>
              </a:rPr>
              <a:t> </a:t>
            </a:r>
            <a:r>
              <a:rPr lang="en-US" dirty="0" err="1">
                <a:ea typeface="+mn-lt"/>
                <a:cs typeface="+mn-lt"/>
              </a:rPr>
              <a:t>bir</a:t>
            </a:r>
            <a:r>
              <a:rPr lang="en-US" dirty="0">
                <a:ea typeface="+mn-lt"/>
                <a:cs typeface="+mn-lt"/>
              </a:rPr>
              <a:t> </a:t>
            </a:r>
            <a:r>
              <a:rPr lang="en-US" dirty="0" err="1">
                <a:ea typeface="+mn-lt"/>
                <a:cs typeface="+mn-lt"/>
              </a:rPr>
              <a:t>işlemci</a:t>
            </a:r>
            <a:r>
              <a:rPr lang="en-US" dirty="0">
                <a:ea typeface="+mn-lt"/>
                <a:cs typeface="+mn-lt"/>
              </a:rPr>
              <a:t> </a:t>
            </a:r>
            <a:r>
              <a:rPr lang="en-US" dirty="0" err="1">
                <a:ea typeface="+mn-lt"/>
                <a:cs typeface="+mn-lt"/>
              </a:rPr>
              <a:t>tasarladık</a:t>
            </a:r>
            <a:r>
              <a:rPr lang="en-US" dirty="0">
                <a:ea typeface="+mn-lt"/>
                <a:cs typeface="+mn-lt"/>
              </a:rPr>
              <a:t>. </a:t>
            </a:r>
            <a:r>
              <a:rPr lang="en-US" dirty="0" err="1">
                <a:ea typeface="+mn-lt"/>
                <a:cs typeface="+mn-lt"/>
              </a:rPr>
              <a:t>İşlemcimiz</a:t>
            </a:r>
            <a:r>
              <a:rPr lang="en-US" dirty="0">
                <a:ea typeface="+mn-lt"/>
                <a:cs typeface="+mn-lt"/>
              </a:rPr>
              <a:t> </a:t>
            </a:r>
            <a:r>
              <a:rPr lang="en-US" dirty="0" err="1">
                <a:ea typeface="+mn-lt"/>
                <a:cs typeface="+mn-lt"/>
              </a:rPr>
              <a:t>toplama</a:t>
            </a:r>
            <a:r>
              <a:rPr lang="en-US" dirty="0">
                <a:ea typeface="+mn-lt"/>
                <a:cs typeface="+mn-lt"/>
              </a:rPr>
              <a:t>, </a:t>
            </a:r>
            <a:r>
              <a:rPr lang="en-US" dirty="0" err="1">
                <a:ea typeface="+mn-lt"/>
                <a:cs typeface="+mn-lt"/>
              </a:rPr>
              <a:t>çıkarma</a:t>
            </a:r>
            <a:r>
              <a:rPr lang="en-US" dirty="0">
                <a:ea typeface="+mn-lt"/>
                <a:cs typeface="+mn-lt"/>
              </a:rPr>
              <a:t>, binary shift, </a:t>
            </a:r>
            <a:r>
              <a:rPr lang="en-US" dirty="0" err="1">
                <a:ea typeface="+mn-lt"/>
                <a:cs typeface="+mn-lt"/>
              </a:rPr>
              <a:t>eşitlik</a:t>
            </a:r>
            <a:r>
              <a:rPr lang="en-US" dirty="0">
                <a:ea typeface="+mn-lt"/>
                <a:cs typeface="+mn-lt"/>
              </a:rPr>
              <a:t> </a:t>
            </a:r>
            <a:r>
              <a:rPr lang="en-US" dirty="0" err="1">
                <a:ea typeface="+mn-lt"/>
                <a:cs typeface="+mn-lt"/>
              </a:rPr>
              <a:t>kontrolü</a:t>
            </a:r>
            <a:r>
              <a:rPr lang="en-US" dirty="0">
                <a:ea typeface="+mn-lt"/>
                <a:cs typeface="+mn-lt"/>
              </a:rPr>
              <a:t>, </a:t>
            </a:r>
            <a:r>
              <a:rPr lang="en-US" dirty="0" err="1">
                <a:ea typeface="+mn-lt"/>
                <a:cs typeface="+mn-lt"/>
              </a:rPr>
              <a:t>büyüklük</a:t>
            </a:r>
            <a:r>
              <a:rPr lang="en-US" dirty="0">
                <a:ea typeface="+mn-lt"/>
                <a:cs typeface="+mn-lt"/>
              </a:rPr>
              <a:t> </a:t>
            </a:r>
            <a:r>
              <a:rPr lang="en-US" dirty="0" err="1">
                <a:ea typeface="+mn-lt"/>
                <a:cs typeface="+mn-lt"/>
              </a:rPr>
              <a:t>küçüklük</a:t>
            </a:r>
            <a:r>
              <a:rPr lang="en-US" dirty="0">
                <a:ea typeface="+mn-lt"/>
                <a:cs typeface="+mn-lt"/>
              </a:rPr>
              <a:t> </a:t>
            </a:r>
            <a:r>
              <a:rPr lang="en-US" dirty="0" err="1">
                <a:ea typeface="+mn-lt"/>
                <a:cs typeface="+mn-lt"/>
              </a:rPr>
              <a:t>kontrolü</a:t>
            </a:r>
            <a:r>
              <a:rPr lang="en-US" dirty="0">
                <a:ea typeface="+mn-lt"/>
                <a:cs typeface="+mn-lt"/>
              </a:rPr>
              <a:t>, </a:t>
            </a:r>
            <a:r>
              <a:rPr lang="en-US" dirty="0" err="1">
                <a:ea typeface="+mn-lt"/>
                <a:cs typeface="+mn-lt"/>
              </a:rPr>
              <a:t>xor</a:t>
            </a:r>
            <a:r>
              <a:rPr lang="en-US" dirty="0">
                <a:ea typeface="+mn-lt"/>
                <a:cs typeface="+mn-lt"/>
              </a:rPr>
              <a:t> </a:t>
            </a:r>
            <a:r>
              <a:rPr lang="en-US" dirty="0" err="1">
                <a:ea typeface="+mn-lt"/>
                <a:cs typeface="+mn-lt"/>
              </a:rPr>
              <a:t>mantık</a:t>
            </a:r>
            <a:r>
              <a:rPr lang="en-US" dirty="0">
                <a:ea typeface="+mn-lt"/>
                <a:cs typeface="+mn-lt"/>
              </a:rPr>
              <a:t> </a:t>
            </a:r>
            <a:r>
              <a:rPr lang="en-US" dirty="0" err="1">
                <a:ea typeface="+mn-lt"/>
                <a:cs typeface="+mn-lt"/>
              </a:rPr>
              <a:t>operasyonu</a:t>
            </a:r>
            <a:r>
              <a:rPr lang="en-US" dirty="0">
                <a:ea typeface="+mn-lt"/>
                <a:cs typeface="+mn-lt"/>
              </a:rPr>
              <a:t>, or </a:t>
            </a:r>
            <a:r>
              <a:rPr lang="en-US" dirty="0" err="1">
                <a:ea typeface="+mn-lt"/>
                <a:cs typeface="+mn-lt"/>
              </a:rPr>
              <a:t>operasyonu</a:t>
            </a:r>
            <a:r>
              <a:rPr lang="en-US" dirty="0">
                <a:ea typeface="+mn-lt"/>
                <a:cs typeface="+mn-lt"/>
              </a:rPr>
              <a:t> , and </a:t>
            </a:r>
            <a:r>
              <a:rPr lang="en-US" dirty="0" err="1">
                <a:ea typeface="+mn-lt"/>
                <a:cs typeface="+mn-lt"/>
              </a:rPr>
              <a:t>operasyonu</a:t>
            </a:r>
            <a:r>
              <a:rPr lang="en-US" dirty="0">
                <a:ea typeface="+mn-lt"/>
                <a:cs typeface="+mn-lt"/>
              </a:rPr>
              <a:t> </a:t>
            </a:r>
            <a:r>
              <a:rPr lang="en-US" dirty="0" err="1">
                <a:ea typeface="+mn-lt"/>
                <a:cs typeface="+mn-lt"/>
              </a:rPr>
              <a:t>gibi</a:t>
            </a:r>
            <a:r>
              <a:rPr lang="en-US" dirty="0">
                <a:ea typeface="+mn-lt"/>
                <a:cs typeface="+mn-lt"/>
              </a:rPr>
              <a:t> </a:t>
            </a:r>
            <a:r>
              <a:rPr lang="en-US" dirty="0" err="1">
                <a:ea typeface="+mn-lt"/>
                <a:cs typeface="+mn-lt"/>
              </a:rPr>
              <a:t>işlemleri</a:t>
            </a:r>
            <a:r>
              <a:rPr lang="en-US" dirty="0">
                <a:ea typeface="+mn-lt"/>
                <a:cs typeface="+mn-lt"/>
              </a:rPr>
              <a:t> </a:t>
            </a:r>
            <a:r>
              <a:rPr lang="en-US" dirty="0" err="1">
                <a:ea typeface="+mn-lt"/>
                <a:cs typeface="+mn-lt"/>
              </a:rPr>
              <a:t>gerçekleştirmektedir</a:t>
            </a:r>
            <a:r>
              <a:rPr lang="en-US" dirty="0">
                <a:ea typeface="+mn-lt"/>
                <a:cs typeface="+mn-lt"/>
              </a:rPr>
              <a:t>.</a:t>
            </a:r>
            <a:r>
              <a:rPr lang="tr-TR" dirty="0">
                <a:ea typeface="+mn-lt"/>
                <a:cs typeface="+mn-lt"/>
              </a:rPr>
              <a:t> </a:t>
            </a:r>
            <a:endParaRPr lang="tr-T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şlemci, Teknoloji, devre, Devre kartları, bilgisayar, Teknoloji">
            <a:extLst>
              <a:ext uri="{FF2B5EF4-FFF2-40B4-BE49-F238E27FC236}">
                <a16:creationId xmlns:a16="http://schemas.microsoft.com/office/drawing/2014/main" id="{75B8AC90-E9B4-0AB6-3758-90FAF94DC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4" y="0"/>
            <a:ext cx="655964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715680" y="2804307"/>
            <a:ext cx="5262997" cy="345544"/>
          </a:xfrm>
          <a:prstGeom prst="rect">
            <a:avLst/>
          </a:prstGeom>
        </p:spPr>
        <p:txBody>
          <a:bodyPr wrap="square" lIns="91440" tIns="45720" rIns="91440" bIns="45720" anchor="t">
            <a:spAutoFit/>
          </a:bodyPr>
          <a:lstStyle/>
          <a:p>
            <a:pPr marL="342900" indent="-342900">
              <a:lnSpc>
                <a:spcPct val="80000"/>
              </a:lnSpc>
              <a:buFont typeface="Wingdings"/>
              <a:buChar char="Ø"/>
            </a:pPr>
            <a:r>
              <a:rPr lang="tr-TR" altLang="zh-CN" sz="2000" dirty="0" err="1">
                <a:solidFill>
                  <a:schemeClr val="accent1"/>
                </a:solidFill>
                <a:ea typeface="等线"/>
              </a:rPr>
              <a:t>Vivado</a:t>
            </a:r>
            <a:r>
              <a:rPr lang="tr-TR" altLang="zh-CN" sz="2000" dirty="0">
                <a:solidFill>
                  <a:schemeClr val="accent1"/>
                </a:solidFill>
                <a:ea typeface="等线"/>
              </a:rPr>
              <a:t> Yazılım Geliştirme Aracı</a:t>
            </a:r>
            <a:endParaRPr lang="tr-TR"/>
          </a:p>
        </p:txBody>
      </p:sp>
      <p:sp>
        <p:nvSpPr>
          <p:cNvPr id="6" name="Rectangle 5"/>
          <p:cNvSpPr/>
          <p:nvPr/>
        </p:nvSpPr>
        <p:spPr>
          <a:xfrm>
            <a:off x="7071280" y="3265479"/>
            <a:ext cx="4837362" cy="1600438"/>
          </a:xfrm>
          <a:prstGeom prst="rect">
            <a:avLst/>
          </a:prstGeom>
        </p:spPr>
        <p:txBody>
          <a:bodyPr wrap="square">
            <a:spAutoFit/>
          </a:bodyPr>
          <a:lstStyle/>
          <a:p>
            <a:r>
              <a:rPr lang="tr-TR" sz="1400" dirty="0" err="1">
                <a:latin typeface="+mj-lt"/>
              </a:rPr>
              <a:t>Xilinx</a:t>
            </a:r>
            <a:r>
              <a:rPr lang="tr-TR" sz="1400" dirty="0">
                <a:latin typeface="+mj-lt"/>
              </a:rPr>
              <a:t> şirketi tarafından geliştirilmiş bir donanım şekillendirme ve oluşturma aracıdır. </a:t>
            </a:r>
            <a:r>
              <a:rPr lang="tr-TR" sz="1400" dirty="0" err="1">
                <a:latin typeface="+mj-lt"/>
              </a:rPr>
              <a:t>Vivado</a:t>
            </a:r>
            <a:r>
              <a:rPr lang="tr-TR" sz="1400" dirty="0">
                <a:latin typeface="+mj-lt"/>
              </a:rPr>
              <a:t> yazılım geliştirme aracının avantajı, yazılım aracının üzerindeki simülasyon oluşturma araçlarıdır. Bu araçlar bizim </a:t>
            </a:r>
            <a:r>
              <a:rPr lang="tr-TR" sz="1400" dirty="0" err="1">
                <a:latin typeface="+mj-lt"/>
              </a:rPr>
              <a:t>FPGA’ye</a:t>
            </a:r>
            <a:r>
              <a:rPr lang="tr-TR" sz="1400" dirty="0">
                <a:latin typeface="+mj-lt"/>
              </a:rPr>
              <a:t> sahip olmasak dahi yazılım </a:t>
            </a:r>
            <a:r>
              <a:rPr lang="tr-TR" sz="1400" dirty="0" err="1">
                <a:latin typeface="+mj-lt"/>
              </a:rPr>
              <a:t>FPGA’ye</a:t>
            </a:r>
            <a:r>
              <a:rPr lang="tr-TR" sz="1400" dirty="0">
                <a:latin typeface="+mj-lt"/>
              </a:rPr>
              <a:t> gömdüğümüzde nelerle karşılaşabileceğimizi, hata alıp alamayacağımızı ve de tutarlı sonuçlar elde edip edemeyeceğimizi gösterir.</a:t>
            </a:r>
            <a:endParaRPr lang="id-ID" sz="1400" dirty="0">
              <a:latin typeface="+mj-lt"/>
            </a:endParaRPr>
          </a:p>
        </p:txBody>
      </p:sp>
      <p:sp>
        <p:nvSpPr>
          <p:cNvPr id="31" name="TextBox 1"/>
          <p:cNvSpPr txBox="1"/>
          <p:nvPr/>
        </p:nvSpPr>
        <p:spPr>
          <a:xfrm>
            <a:off x="7071280" y="1249753"/>
            <a:ext cx="3904735" cy="507831"/>
          </a:xfrm>
          <a:prstGeom prst="rect">
            <a:avLst/>
          </a:prstGeom>
          <a:noFill/>
        </p:spPr>
        <p:txBody>
          <a:bodyPr wrap="square" lIns="0" tIns="0" rIns="0" bIns="45720" rtlCol="0" anchor="t">
            <a:spAutoFit/>
          </a:bodyPr>
          <a:lstStyle/>
          <a:p>
            <a:pPr>
              <a:lnSpc>
                <a:spcPts val="3600"/>
              </a:lnSpc>
            </a:pPr>
            <a:r>
              <a:rPr lang="tr-TR" altLang="zh-CN" sz="3000" b="1" dirty="0">
                <a:solidFill>
                  <a:srgbClr val="063D54"/>
                </a:solidFill>
                <a:ea typeface="等线"/>
                <a:cs typeface="+mn-ea"/>
                <a:sym typeface="+mn-lt"/>
              </a:rPr>
              <a:t>KULLANILAN YAZILIM</a:t>
            </a:r>
            <a:endParaRPr lang="en-US" altLang="zh-CN" sz="3000" b="1" dirty="0">
              <a:solidFill>
                <a:srgbClr val="063D54"/>
              </a:solidFill>
              <a:ea typeface="等线"/>
              <a:cs typeface="+mn-ea"/>
              <a:sym typeface="+mn-lt"/>
            </a:endParaRPr>
          </a:p>
        </p:txBody>
      </p:sp>
    </p:spTree>
    <p:extLst>
      <p:ext uri="{BB962C8B-B14F-4D97-AF65-F5344CB8AC3E}">
        <p14:creationId xmlns:p14="http://schemas.microsoft.com/office/powerpoint/2010/main" val="1125290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tepad++ - Vikipedi">
            <a:extLst>
              <a:ext uri="{FF2B5EF4-FFF2-40B4-BE49-F238E27FC236}">
                <a16:creationId xmlns:a16="http://schemas.microsoft.com/office/drawing/2014/main" id="{B4189C15-17EB-823A-5F1C-37F802BC712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7291" r="7291"/>
          <a:stretch>
            <a:fillRect/>
          </a:stretch>
        </p:blipFill>
        <p:spPr bwMode="auto">
          <a:xfrm>
            <a:off x="0" y="0"/>
            <a:ext cx="55291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BD4ACE07-2ED5-FBBF-1A7B-5C7A865975D2}"/>
              </a:ext>
            </a:extLst>
          </p:cNvPr>
          <p:cNvSpPr txBox="1"/>
          <p:nvPr/>
        </p:nvSpPr>
        <p:spPr>
          <a:xfrm>
            <a:off x="6585365" y="2211106"/>
            <a:ext cx="5163797" cy="2031325"/>
          </a:xfrm>
          <a:prstGeom prst="rect">
            <a:avLst/>
          </a:prstGeom>
          <a:noFill/>
        </p:spPr>
        <p:txBody>
          <a:bodyPr wrap="square" lIns="91440" tIns="45720" rIns="91440" bIns="45720" rtlCol="0" anchor="t">
            <a:spAutoFit/>
          </a:bodyPr>
          <a:lstStyle/>
          <a:p>
            <a:r>
              <a:rPr lang="tr-TR" dirty="0"/>
              <a:t>Yazılımı </a:t>
            </a:r>
            <a:r>
              <a:rPr lang="tr-TR" dirty="0" err="1"/>
              <a:t>geliştirken</a:t>
            </a:r>
            <a:r>
              <a:rPr lang="tr-TR" dirty="0"/>
              <a:t> Windows işletim sistemine gömülü olarak gelen Notepad++</a:t>
            </a:r>
          </a:p>
          <a:p>
            <a:r>
              <a:rPr lang="tr-TR" dirty="0"/>
              <a:t>yazılımını da kullandık. Bu yazılımı kullanmamızdaki temel sebep </a:t>
            </a:r>
            <a:r>
              <a:rPr lang="tr-TR" dirty="0" err="1"/>
              <a:t>Vivado</a:t>
            </a:r>
            <a:r>
              <a:rPr lang="tr-TR" dirty="0"/>
              <a:t> yazılım aracının ne kadar iyi ve stabil olsa dahi programı geliştirirken sık sık donmalarla karşılaştık. Bu nedenle donanım yazılımını </a:t>
            </a:r>
            <a:r>
              <a:rPr lang="tr-TR" dirty="0" err="1"/>
              <a:t>notepad</a:t>
            </a:r>
            <a:r>
              <a:rPr lang="tr-TR" dirty="0"/>
              <a:t>++ üzerinde geliştirdik.</a:t>
            </a:r>
          </a:p>
        </p:txBody>
      </p:sp>
    </p:spTree>
    <p:extLst>
      <p:ext uri="{BB962C8B-B14F-4D97-AF65-F5344CB8AC3E}">
        <p14:creationId xmlns:p14="http://schemas.microsoft.com/office/powerpoint/2010/main" val="111733242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etin kutusu 4">
            <a:extLst>
              <a:ext uri="{FF2B5EF4-FFF2-40B4-BE49-F238E27FC236}">
                <a16:creationId xmlns:a16="http://schemas.microsoft.com/office/drawing/2014/main" id="{EC984A9F-C004-4E4A-A108-CABA0F241F93}"/>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err="1">
                <a:solidFill>
                  <a:srgbClr val="FFFFFF"/>
                </a:solidFill>
                <a:latin typeface="+mj-lt"/>
                <a:ea typeface="+mj-ea"/>
                <a:cs typeface="+mj-cs"/>
              </a:rPr>
              <a:t>Rısc</a:t>
            </a:r>
            <a:r>
              <a:rPr lang="en-US" sz="4000" kern="1200" dirty="0">
                <a:solidFill>
                  <a:srgbClr val="FFFFFF"/>
                </a:solidFill>
                <a:latin typeface="+mj-lt"/>
                <a:ea typeface="+mj-ea"/>
                <a:cs typeface="+mj-cs"/>
              </a:rPr>
              <a:t>-v </a:t>
            </a:r>
            <a:r>
              <a:rPr lang="en-US" sz="4000" kern="1200" dirty="0" err="1">
                <a:solidFill>
                  <a:srgbClr val="FFFFFF"/>
                </a:solidFill>
                <a:latin typeface="+mj-lt"/>
                <a:ea typeface="+mj-ea"/>
                <a:cs typeface="+mj-cs"/>
              </a:rPr>
              <a:t>yönerge</a:t>
            </a:r>
            <a:r>
              <a:rPr lang="en-US" sz="4000" kern="1200" dirty="0">
                <a:solidFill>
                  <a:srgbClr val="FFFFFF"/>
                </a:solidFill>
                <a:latin typeface="+mj-lt"/>
                <a:ea typeface="+mj-ea"/>
                <a:cs typeface="+mj-cs"/>
              </a:rPr>
              <a:t> </a:t>
            </a:r>
            <a:r>
              <a:rPr lang="en-US" sz="4000" kern="1200" dirty="0" err="1">
                <a:solidFill>
                  <a:srgbClr val="FFFFFF"/>
                </a:solidFill>
                <a:latin typeface="+mj-lt"/>
                <a:ea typeface="+mj-ea"/>
                <a:cs typeface="+mj-cs"/>
              </a:rPr>
              <a:t>formatı</a:t>
            </a:r>
            <a:endParaRPr lang="en-US" sz="4000" kern="1200" dirty="0">
              <a:solidFill>
                <a:srgbClr val="FFFFFF"/>
              </a:solidFill>
              <a:latin typeface="+mj-lt"/>
              <a:ea typeface="+mj-ea"/>
              <a:cs typeface="+mj-cs"/>
            </a:endParaRPr>
          </a:p>
        </p:txBody>
      </p:sp>
      <p:pic>
        <p:nvPicPr>
          <p:cNvPr id="4" name="Resim 3">
            <a:extLst>
              <a:ext uri="{FF2B5EF4-FFF2-40B4-BE49-F238E27FC236}">
                <a16:creationId xmlns:a16="http://schemas.microsoft.com/office/drawing/2014/main" id="{8E362DBA-1226-7AEE-8963-74C563ECE12D}"/>
              </a:ext>
            </a:extLst>
          </p:cNvPr>
          <p:cNvPicPr>
            <a:picLocks noChangeAspect="1"/>
          </p:cNvPicPr>
          <p:nvPr/>
        </p:nvPicPr>
        <p:blipFill>
          <a:blip r:embed="rId2"/>
          <a:stretch>
            <a:fillRect/>
          </a:stretch>
        </p:blipFill>
        <p:spPr>
          <a:xfrm>
            <a:off x="827172" y="1966293"/>
            <a:ext cx="10537655" cy="4452160"/>
          </a:xfrm>
          <a:prstGeom prst="rect">
            <a:avLst/>
          </a:prstGeom>
        </p:spPr>
      </p:pic>
    </p:spTree>
    <p:extLst>
      <p:ext uri="{BB962C8B-B14F-4D97-AF65-F5344CB8AC3E}">
        <p14:creationId xmlns:p14="http://schemas.microsoft.com/office/powerpoint/2010/main" val="4402006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177867" y="6057897"/>
            <a:ext cx="2205568" cy="358608"/>
            <a:chOff x="6883400" y="4543425"/>
            <a:chExt cx="1654176" cy="268956"/>
          </a:xfrm>
          <a:solidFill>
            <a:srgbClr val="063D54"/>
          </a:solidFill>
        </p:grpSpPr>
        <p:sp>
          <p:nvSpPr>
            <p:cNvPr id="13" name="Rectangle 12"/>
            <p:cNvSpPr/>
            <p:nvPr/>
          </p:nvSpPr>
          <p:spPr>
            <a:xfrm>
              <a:off x="6883400" y="4543425"/>
              <a:ext cx="1654176" cy="268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6"/>
            <p:cNvSpPr txBox="1"/>
            <p:nvPr/>
          </p:nvSpPr>
          <p:spPr>
            <a:xfrm>
              <a:off x="6978651" y="4616347"/>
              <a:ext cx="1463674" cy="123159"/>
            </a:xfrm>
            <a:prstGeom prst="rect">
              <a:avLst/>
            </a:prstGeom>
            <a:grpFill/>
          </p:spPr>
          <p:txBody>
            <a:bodyPr wrap="square" lIns="0" tIns="0" rIns="0" bIns="0" rtlCol="0">
              <a:spAutoFit/>
            </a:bodyPr>
            <a:lstStyle/>
            <a:p>
              <a:pPr algn="ctr"/>
              <a:r>
                <a:rPr lang="en-US" sz="1065" b="1" spc="27" dirty="0">
                  <a:solidFill>
                    <a:schemeClr val="bg1"/>
                  </a:solidFill>
                  <a:latin typeface="Lato" panose="020F0502020204030203" pitchFamily="34" charset="0"/>
                </a:rPr>
                <a:t>Our Office in New Jersey </a:t>
              </a:r>
            </a:p>
          </p:txBody>
        </p:sp>
      </p:grpSp>
      <p:sp>
        <p:nvSpPr>
          <p:cNvPr id="24" name="TextBox 1"/>
          <p:cNvSpPr txBox="1"/>
          <p:nvPr/>
        </p:nvSpPr>
        <p:spPr>
          <a:xfrm>
            <a:off x="485208" y="2555796"/>
            <a:ext cx="5484518" cy="2438809"/>
          </a:xfrm>
          <a:prstGeom prst="rect">
            <a:avLst/>
          </a:prstGeom>
          <a:noFill/>
        </p:spPr>
        <p:txBody>
          <a:bodyPr wrap="square" lIns="0" tIns="0" rIns="0" bIns="45720" rtlCol="0" anchor="t">
            <a:spAutoFit/>
          </a:bodyPr>
          <a:lstStyle/>
          <a:p>
            <a:pPr>
              <a:lnSpc>
                <a:spcPct val="120000"/>
              </a:lnSpc>
            </a:pPr>
            <a:r>
              <a:rPr lang="en-US" sz="1450" dirty="0">
                <a:ea typeface="+mn-lt"/>
                <a:cs typeface="+mn-lt"/>
              </a:rPr>
              <a:t>   </a:t>
            </a:r>
            <a:r>
              <a:rPr lang="en-US" sz="1450" dirty="0" err="1">
                <a:ea typeface="+mn-lt"/>
                <a:cs typeface="+mn-lt"/>
              </a:rPr>
              <a:t>İşlemci</a:t>
            </a:r>
            <a:r>
              <a:rPr lang="en-US" sz="1450" dirty="0">
                <a:ea typeface="+mn-lt"/>
                <a:cs typeface="+mn-lt"/>
              </a:rPr>
              <a:t> </a:t>
            </a:r>
            <a:r>
              <a:rPr lang="en-US" sz="1450" dirty="0" err="1">
                <a:ea typeface="+mn-lt"/>
                <a:cs typeface="+mn-lt"/>
              </a:rPr>
              <a:t>tasarımımız</a:t>
            </a:r>
            <a:r>
              <a:rPr lang="en-US" sz="1450" dirty="0">
                <a:ea typeface="+mn-lt"/>
                <a:cs typeface="+mn-lt"/>
              </a:rPr>
              <a:t> </a:t>
            </a:r>
            <a:r>
              <a:rPr lang="en-US" sz="1450" dirty="0" err="1">
                <a:ea typeface="+mn-lt"/>
                <a:cs typeface="+mn-lt"/>
              </a:rPr>
              <a:t>için</a:t>
            </a:r>
            <a:r>
              <a:rPr lang="en-US" sz="1450" dirty="0">
                <a:ea typeface="+mn-lt"/>
                <a:cs typeface="+mn-lt"/>
              </a:rPr>
              <a:t> Xilinx </a:t>
            </a:r>
            <a:r>
              <a:rPr lang="en-US" sz="1450" dirty="0" err="1">
                <a:ea typeface="+mn-lt"/>
                <a:cs typeface="+mn-lt"/>
              </a:rPr>
              <a:t>şirketinin</a:t>
            </a:r>
            <a:r>
              <a:rPr lang="en-US" sz="1450" dirty="0">
                <a:ea typeface="+mn-lt"/>
                <a:cs typeface="+mn-lt"/>
              </a:rPr>
              <a:t> </a:t>
            </a:r>
            <a:r>
              <a:rPr lang="en-US" sz="1450" dirty="0" err="1">
                <a:ea typeface="+mn-lt"/>
                <a:cs typeface="+mn-lt"/>
              </a:rPr>
              <a:t>Vivado</a:t>
            </a:r>
            <a:r>
              <a:rPr lang="en-US" sz="1450" dirty="0">
                <a:ea typeface="+mn-lt"/>
                <a:cs typeface="+mn-lt"/>
              </a:rPr>
              <a:t> </a:t>
            </a:r>
            <a:r>
              <a:rPr lang="en-US" sz="1450" dirty="0" err="1">
                <a:ea typeface="+mn-lt"/>
                <a:cs typeface="+mn-lt"/>
              </a:rPr>
              <a:t>tanımlama</a:t>
            </a:r>
            <a:r>
              <a:rPr lang="en-US" sz="1450" dirty="0">
                <a:ea typeface="+mn-lt"/>
                <a:cs typeface="+mn-lt"/>
              </a:rPr>
              <a:t> </a:t>
            </a:r>
            <a:r>
              <a:rPr lang="en-US" sz="1450" dirty="0" err="1">
                <a:ea typeface="+mn-lt"/>
                <a:cs typeface="+mn-lt"/>
              </a:rPr>
              <a:t>dili</a:t>
            </a:r>
            <a:r>
              <a:rPr lang="en-US" sz="1450" dirty="0">
                <a:ea typeface="+mn-lt"/>
                <a:cs typeface="+mn-lt"/>
              </a:rPr>
              <a:t> </a:t>
            </a:r>
            <a:r>
              <a:rPr lang="en-US" sz="1450" dirty="0" err="1">
                <a:ea typeface="+mn-lt"/>
                <a:cs typeface="+mn-lt"/>
              </a:rPr>
              <a:t>aracını</a:t>
            </a:r>
            <a:r>
              <a:rPr lang="en-US" sz="1450" dirty="0">
                <a:ea typeface="+mn-lt"/>
                <a:cs typeface="+mn-lt"/>
              </a:rPr>
              <a:t> </a:t>
            </a:r>
            <a:r>
              <a:rPr lang="en-US" sz="1450" dirty="0" err="1">
                <a:ea typeface="+mn-lt"/>
                <a:cs typeface="+mn-lt"/>
              </a:rPr>
              <a:t>kullandık</a:t>
            </a:r>
            <a:r>
              <a:rPr lang="en-US" sz="1450" dirty="0">
                <a:ea typeface="+mn-lt"/>
                <a:cs typeface="+mn-lt"/>
              </a:rPr>
              <a:t> </a:t>
            </a:r>
            <a:r>
              <a:rPr lang="en-US" sz="1450" dirty="0" err="1">
                <a:ea typeface="+mn-lt"/>
                <a:cs typeface="+mn-lt"/>
              </a:rPr>
              <a:t>bu</a:t>
            </a:r>
            <a:r>
              <a:rPr lang="en-US" sz="1450" dirty="0">
                <a:ea typeface="+mn-lt"/>
                <a:cs typeface="+mn-lt"/>
              </a:rPr>
              <a:t> </a:t>
            </a:r>
            <a:r>
              <a:rPr lang="en-US" sz="1450" dirty="0" err="1">
                <a:ea typeface="+mn-lt"/>
                <a:cs typeface="+mn-lt"/>
              </a:rPr>
              <a:t>sayede</a:t>
            </a:r>
            <a:r>
              <a:rPr lang="en-US" sz="1450" dirty="0">
                <a:ea typeface="+mn-lt"/>
                <a:cs typeface="+mn-lt"/>
              </a:rPr>
              <a:t> FPGA’ e </a:t>
            </a:r>
            <a:r>
              <a:rPr lang="en-US" sz="1450" dirty="0" err="1">
                <a:ea typeface="+mn-lt"/>
                <a:cs typeface="+mn-lt"/>
              </a:rPr>
              <a:t>gerek</a:t>
            </a:r>
            <a:r>
              <a:rPr lang="en-US" sz="1450" dirty="0">
                <a:ea typeface="+mn-lt"/>
                <a:cs typeface="+mn-lt"/>
              </a:rPr>
              <a:t> </a:t>
            </a:r>
            <a:r>
              <a:rPr lang="en-US" sz="1450" dirty="0" err="1">
                <a:ea typeface="+mn-lt"/>
                <a:cs typeface="+mn-lt"/>
              </a:rPr>
              <a:t>kalmadan</a:t>
            </a:r>
            <a:r>
              <a:rPr lang="en-US" sz="1450" dirty="0">
                <a:ea typeface="+mn-lt"/>
                <a:cs typeface="+mn-lt"/>
              </a:rPr>
              <a:t> </a:t>
            </a:r>
            <a:r>
              <a:rPr lang="en-US" sz="1450" dirty="0" err="1">
                <a:ea typeface="+mn-lt"/>
                <a:cs typeface="+mn-lt"/>
              </a:rPr>
              <a:t>sistem</a:t>
            </a:r>
            <a:r>
              <a:rPr lang="en-US" sz="1450" dirty="0">
                <a:ea typeface="+mn-lt"/>
                <a:cs typeface="+mn-lt"/>
              </a:rPr>
              <a:t> </a:t>
            </a:r>
            <a:r>
              <a:rPr lang="en-US" sz="1450" dirty="0" err="1">
                <a:ea typeface="+mn-lt"/>
                <a:cs typeface="+mn-lt"/>
              </a:rPr>
              <a:t>üzerinde</a:t>
            </a:r>
            <a:r>
              <a:rPr lang="en-US" sz="1450" dirty="0">
                <a:ea typeface="+mn-lt"/>
                <a:cs typeface="+mn-lt"/>
              </a:rPr>
              <a:t> </a:t>
            </a:r>
            <a:r>
              <a:rPr lang="en-US" sz="1450" dirty="0" err="1">
                <a:ea typeface="+mn-lt"/>
                <a:cs typeface="+mn-lt"/>
              </a:rPr>
              <a:t>işlemcimizi</a:t>
            </a:r>
            <a:r>
              <a:rPr lang="en-US" sz="1450" dirty="0">
                <a:ea typeface="+mn-lt"/>
                <a:cs typeface="+mn-lt"/>
              </a:rPr>
              <a:t> </a:t>
            </a:r>
            <a:r>
              <a:rPr lang="en-US" sz="1450" dirty="0" err="1">
                <a:ea typeface="+mn-lt"/>
                <a:cs typeface="+mn-lt"/>
              </a:rPr>
              <a:t>simüle</a:t>
            </a:r>
            <a:r>
              <a:rPr lang="en-US" sz="1450" dirty="0">
                <a:ea typeface="+mn-lt"/>
                <a:cs typeface="+mn-lt"/>
              </a:rPr>
              <a:t> </a:t>
            </a:r>
            <a:r>
              <a:rPr lang="en-US" sz="1450" dirty="0" err="1">
                <a:ea typeface="+mn-lt"/>
                <a:cs typeface="+mn-lt"/>
              </a:rPr>
              <a:t>etmek</a:t>
            </a:r>
            <a:r>
              <a:rPr lang="en-US" sz="1450" dirty="0">
                <a:ea typeface="+mn-lt"/>
                <a:cs typeface="+mn-lt"/>
              </a:rPr>
              <a:t> </a:t>
            </a:r>
            <a:r>
              <a:rPr lang="en-US" sz="1450" dirty="0" err="1">
                <a:ea typeface="+mn-lt"/>
                <a:cs typeface="+mn-lt"/>
              </a:rPr>
              <a:t>gibi</a:t>
            </a:r>
            <a:r>
              <a:rPr lang="en-US" sz="1450" dirty="0">
                <a:ea typeface="+mn-lt"/>
                <a:cs typeface="+mn-lt"/>
              </a:rPr>
              <a:t> </a:t>
            </a:r>
            <a:r>
              <a:rPr lang="en-US" sz="1450" dirty="0" err="1">
                <a:ea typeface="+mn-lt"/>
                <a:cs typeface="+mn-lt"/>
              </a:rPr>
              <a:t>bir</a:t>
            </a:r>
            <a:r>
              <a:rPr lang="en-US" sz="1450" dirty="0">
                <a:ea typeface="+mn-lt"/>
                <a:cs typeface="+mn-lt"/>
              </a:rPr>
              <a:t> </a:t>
            </a:r>
            <a:r>
              <a:rPr lang="en-US" sz="1450" dirty="0" err="1">
                <a:ea typeface="+mn-lt"/>
                <a:cs typeface="+mn-lt"/>
              </a:rPr>
              <a:t>fırsatımız</a:t>
            </a:r>
            <a:r>
              <a:rPr lang="en-US" sz="1450" dirty="0">
                <a:ea typeface="+mn-lt"/>
                <a:cs typeface="+mn-lt"/>
              </a:rPr>
              <a:t> </a:t>
            </a:r>
            <a:r>
              <a:rPr lang="en-US" sz="1450" dirty="0" err="1">
                <a:ea typeface="+mn-lt"/>
                <a:cs typeface="+mn-lt"/>
              </a:rPr>
              <a:t>oluştu</a:t>
            </a:r>
            <a:r>
              <a:rPr lang="en-US" sz="1450" dirty="0">
                <a:ea typeface="+mn-lt"/>
                <a:cs typeface="+mn-lt"/>
              </a:rPr>
              <a:t>. </a:t>
            </a:r>
            <a:r>
              <a:rPr lang="en-US" sz="1450" dirty="0" err="1">
                <a:ea typeface="+mn-lt"/>
                <a:cs typeface="+mn-lt"/>
              </a:rPr>
              <a:t>Vivado</a:t>
            </a:r>
            <a:r>
              <a:rPr lang="en-US" sz="1450" dirty="0">
                <a:ea typeface="+mn-lt"/>
                <a:cs typeface="+mn-lt"/>
              </a:rPr>
              <a:t> </a:t>
            </a:r>
            <a:r>
              <a:rPr lang="en-US" sz="1450" dirty="0" err="1">
                <a:ea typeface="+mn-lt"/>
                <a:cs typeface="+mn-lt"/>
              </a:rPr>
              <a:t>tanımlama</a:t>
            </a:r>
            <a:r>
              <a:rPr lang="en-US" sz="1450" dirty="0">
                <a:ea typeface="+mn-lt"/>
                <a:cs typeface="+mn-lt"/>
              </a:rPr>
              <a:t> </a:t>
            </a:r>
            <a:r>
              <a:rPr lang="en-US" sz="1450" dirty="0" err="1">
                <a:ea typeface="+mn-lt"/>
                <a:cs typeface="+mn-lt"/>
              </a:rPr>
              <a:t>dili</a:t>
            </a:r>
            <a:r>
              <a:rPr lang="en-US" sz="1450" dirty="0">
                <a:ea typeface="+mn-lt"/>
                <a:cs typeface="+mn-lt"/>
              </a:rPr>
              <a:t> </a:t>
            </a:r>
            <a:r>
              <a:rPr lang="en-US" sz="1450" dirty="0" err="1">
                <a:ea typeface="+mn-lt"/>
                <a:cs typeface="+mn-lt"/>
              </a:rPr>
              <a:t>çip</a:t>
            </a:r>
            <a:r>
              <a:rPr lang="en-US" sz="1450" dirty="0">
                <a:ea typeface="+mn-lt"/>
                <a:cs typeface="+mn-lt"/>
              </a:rPr>
              <a:t> </a:t>
            </a:r>
            <a:r>
              <a:rPr lang="en-US" sz="1450" dirty="0" err="1">
                <a:ea typeface="+mn-lt"/>
                <a:cs typeface="+mn-lt"/>
              </a:rPr>
              <a:t>geliştirme</a:t>
            </a:r>
            <a:r>
              <a:rPr lang="en-US" sz="1450" dirty="0">
                <a:ea typeface="+mn-lt"/>
                <a:cs typeface="+mn-lt"/>
              </a:rPr>
              <a:t> </a:t>
            </a:r>
            <a:r>
              <a:rPr lang="en-US" sz="1450" dirty="0" err="1">
                <a:ea typeface="+mn-lt"/>
                <a:cs typeface="+mn-lt"/>
              </a:rPr>
              <a:t>ve</a:t>
            </a:r>
            <a:r>
              <a:rPr lang="en-US" sz="1450" dirty="0">
                <a:ea typeface="+mn-lt"/>
                <a:cs typeface="+mn-lt"/>
              </a:rPr>
              <a:t> </a:t>
            </a:r>
            <a:r>
              <a:rPr lang="en-US" sz="1450" dirty="0" err="1">
                <a:ea typeface="+mn-lt"/>
                <a:cs typeface="+mn-lt"/>
              </a:rPr>
              <a:t>üst</a:t>
            </a:r>
            <a:r>
              <a:rPr lang="en-US" sz="1450" dirty="0">
                <a:ea typeface="+mn-lt"/>
                <a:cs typeface="+mn-lt"/>
              </a:rPr>
              <a:t> </a:t>
            </a:r>
            <a:r>
              <a:rPr lang="en-US" sz="1450" dirty="0" err="1">
                <a:ea typeface="+mn-lt"/>
                <a:cs typeface="+mn-lt"/>
              </a:rPr>
              <a:t>düzey</a:t>
            </a:r>
            <a:r>
              <a:rPr lang="en-US" sz="1450" dirty="0">
                <a:ea typeface="+mn-lt"/>
                <a:cs typeface="+mn-lt"/>
              </a:rPr>
              <a:t> </a:t>
            </a:r>
            <a:r>
              <a:rPr lang="en-US" sz="1450" dirty="0" err="1">
                <a:ea typeface="+mn-lt"/>
                <a:cs typeface="+mn-lt"/>
              </a:rPr>
              <a:t>sentez</a:t>
            </a:r>
            <a:r>
              <a:rPr lang="en-US" sz="1450" dirty="0">
                <a:ea typeface="+mn-lt"/>
                <a:cs typeface="+mn-lt"/>
              </a:rPr>
              <a:t> </a:t>
            </a:r>
            <a:r>
              <a:rPr lang="en-US" sz="1450" dirty="0" err="1">
                <a:ea typeface="+mn-lt"/>
                <a:cs typeface="+mn-lt"/>
              </a:rPr>
              <a:t>için</a:t>
            </a:r>
            <a:r>
              <a:rPr lang="en-US" sz="1450" dirty="0">
                <a:ea typeface="+mn-lt"/>
                <a:cs typeface="+mn-lt"/>
              </a:rPr>
              <a:t> </a:t>
            </a:r>
            <a:r>
              <a:rPr lang="en-US" sz="1450" dirty="0" err="1">
                <a:ea typeface="+mn-lt"/>
                <a:cs typeface="+mn-lt"/>
              </a:rPr>
              <a:t>sistem</a:t>
            </a:r>
            <a:r>
              <a:rPr lang="en-US" sz="1450" dirty="0">
                <a:ea typeface="+mn-lt"/>
                <a:cs typeface="+mn-lt"/>
              </a:rPr>
              <a:t> </a:t>
            </a:r>
            <a:r>
              <a:rPr lang="en-US" sz="1450" dirty="0" err="1">
                <a:ea typeface="+mn-lt"/>
                <a:cs typeface="+mn-lt"/>
              </a:rPr>
              <a:t>üzerinde</a:t>
            </a:r>
            <a:r>
              <a:rPr lang="en-US" sz="1450" dirty="0">
                <a:ea typeface="+mn-lt"/>
                <a:cs typeface="+mn-lt"/>
              </a:rPr>
              <a:t> ek </a:t>
            </a:r>
            <a:r>
              <a:rPr lang="en-US" sz="1450" dirty="0" err="1">
                <a:ea typeface="+mn-lt"/>
                <a:cs typeface="+mn-lt"/>
              </a:rPr>
              <a:t>özellikler</a:t>
            </a:r>
            <a:r>
              <a:rPr lang="en-US" sz="1450" dirty="0">
                <a:ea typeface="+mn-lt"/>
                <a:cs typeface="+mn-lt"/>
              </a:rPr>
              <a:t> </a:t>
            </a:r>
            <a:r>
              <a:rPr lang="en-US" sz="1450" dirty="0" err="1">
                <a:ea typeface="+mn-lt"/>
                <a:cs typeface="+mn-lt"/>
              </a:rPr>
              <a:t>sunar</a:t>
            </a:r>
            <a:r>
              <a:rPr lang="en-US" sz="1450" dirty="0">
                <a:ea typeface="+mn-lt"/>
                <a:cs typeface="+mn-lt"/>
              </a:rPr>
              <a:t>. Sistem </a:t>
            </a:r>
            <a:r>
              <a:rPr lang="en-US" sz="1450" dirty="0" err="1">
                <a:ea typeface="+mn-lt"/>
                <a:cs typeface="+mn-lt"/>
              </a:rPr>
              <a:t>mimarisi</a:t>
            </a:r>
            <a:r>
              <a:rPr lang="en-US" sz="1450" dirty="0">
                <a:ea typeface="+mn-lt"/>
                <a:cs typeface="+mn-lt"/>
              </a:rPr>
              <a:t> </a:t>
            </a:r>
            <a:r>
              <a:rPr lang="en-US" sz="1450" dirty="0" err="1">
                <a:ea typeface="+mn-lt"/>
                <a:cs typeface="+mn-lt"/>
              </a:rPr>
              <a:t>öncelikle</a:t>
            </a:r>
            <a:r>
              <a:rPr lang="en-US" sz="1450" dirty="0">
                <a:ea typeface="+mn-lt"/>
                <a:cs typeface="+mn-lt"/>
              </a:rPr>
              <a:t> </a:t>
            </a:r>
            <a:r>
              <a:rPr lang="en-US" sz="1450" dirty="0" err="1">
                <a:ea typeface="+mn-lt"/>
                <a:cs typeface="+mn-lt"/>
              </a:rPr>
              <a:t>hangi</a:t>
            </a:r>
            <a:r>
              <a:rPr lang="en-US" sz="1450" dirty="0">
                <a:ea typeface="+mn-lt"/>
                <a:cs typeface="+mn-lt"/>
              </a:rPr>
              <a:t> </a:t>
            </a:r>
            <a:r>
              <a:rPr lang="en-US" sz="1450" dirty="0" err="1">
                <a:ea typeface="+mn-lt"/>
                <a:cs typeface="+mn-lt"/>
              </a:rPr>
              <a:t>işlemi</a:t>
            </a:r>
            <a:r>
              <a:rPr lang="en-US" sz="1450" dirty="0">
                <a:ea typeface="+mn-lt"/>
                <a:cs typeface="+mn-lt"/>
              </a:rPr>
              <a:t> </a:t>
            </a:r>
            <a:r>
              <a:rPr lang="en-US" sz="1450" dirty="0" err="1">
                <a:ea typeface="+mn-lt"/>
                <a:cs typeface="+mn-lt"/>
              </a:rPr>
              <a:t>yapacağını</a:t>
            </a:r>
            <a:r>
              <a:rPr lang="en-US" sz="1450" dirty="0">
                <a:ea typeface="+mn-lt"/>
                <a:cs typeface="+mn-lt"/>
              </a:rPr>
              <a:t>, </a:t>
            </a:r>
            <a:r>
              <a:rPr lang="en-US" sz="1450" dirty="0" err="1">
                <a:ea typeface="+mn-lt"/>
                <a:cs typeface="+mn-lt"/>
              </a:rPr>
              <a:t>hangi</a:t>
            </a:r>
            <a:r>
              <a:rPr lang="en-US" sz="1450" dirty="0">
                <a:ea typeface="+mn-lt"/>
                <a:cs typeface="+mn-lt"/>
              </a:rPr>
              <a:t> </a:t>
            </a:r>
            <a:r>
              <a:rPr lang="en-US" sz="1450" dirty="0" err="1">
                <a:ea typeface="+mn-lt"/>
                <a:cs typeface="+mn-lt"/>
              </a:rPr>
              <a:t>değerleri</a:t>
            </a:r>
            <a:r>
              <a:rPr lang="en-US" sz="1450" dirty="0">
                <a:ea typeface="+mn-lt"/>
                <a:cs typeface="+mn-lt"/>
              </a:rPr>
              <a:t> </a:t>
            </a:r>
            <a:r>
              <a:rPr lang="en-US" sz="1450" dirty="0" err="1">
                <a:ea typeface="+mn-lt"/>
                <a:cs typeface="+mn-lt"/>
              </a:rPr>
              <a:t>kullanacağını</a:t>
            </a:r>
            <a:r>
              <a:rPr lang="en-US" sz="1450" dirty="0">
                <a:ea typeface="+mn-lt"/>
                <a:cs typeface="+mn-lt"/>
              </a:rPr>
              <a:t>, </a:t>
            </a:r>
            <a:r>
              <a:rPr lang="en-US" sz="1450" dirty="0" err="1">
                <a:ea typeface="+mn-lt"/>
                <a:cs typeface="+mn-lt"/>
              </a:rPr>
              <a:t>elde</a:t>
            </a:r>
            <a:r>
              <a:rPr lang="en-US" sz="1450" dirty="0">
                <a:ea typeface="+mn-lt"/>
                <a:cs typeface="+mn-lt"/>
              </a:rPr>
              <a:t> </a:t>
            </a:r>
            <a:r>
              <a:rPr lang="en-US" sz="1450" dirty="0" err="1">
                <a:ea typeface="+mn-lt"/>
                <a:cs typeface="+mn-lt"/>
              </a:rPr>
              <a:t>edilen</a:t>
            </a:r>
            <a:r>
              <a:rPr lang="en-US" sz="1450" dirty="0">
                <a:ea typeface="+mn-lt"/>
                <a:cs typeface="+mn-lt"/>
              </a:rPr>
              <a:t> </a:t>
            </a:r>
            <a:r>
              <a:rPr lang="en-US" sz="1450" dirty="0" err="1">
                <a:ea typeface="+mn-lt"/>
                <a:cs typeface="+mn-lt"/>
              </a:rPr>
              <a:t>veriyi</a:t>
            </a:r>
            <a:r>
              <a:rPr lang="en-US" sz="1450" dirty="0">
                <a:ea typeface="+mn-lt"/>
                <a:cs typeface="+mn-lt"/>
              </a:rPr>
              <a:t> </a:t>
            </a:r>
            <a:r>
              <a:rPr lang="en-US" sz="1450" dirty="0" err="1">
                <a:ea typeface="+mn-lt"/>
                <a:cs typeface="+mn-lt"/>
              </a:rPr>
              <a:t>nereye</a:t>
            </a:r>
            <a:r>
              <a:rPr lang="en-US" sz="1450" dirty="0">
                <a:ea typeface="+mn-lt"/>
                <a:cs typeface="+mn-lt"/>
              </a:rPr>
              <a:t> </a:t>
            </a:r>
            <a:r>
              <a:rPr lang="en-US" sz="1450" dirty="0" err="1">
                <a:ea typeface="+mn-lt"/>
                <a:cs typeface="+mn-lt"/>
              </a:rPr>
              <a:t>yazacağını</a:t>
            </a:r>
            <a:r>
              <a:rPr lang="en-US" sz="1450" dirty="0">
                <a:ea typeface="+mn-lt"/>
                <a:cs typeface="+mn-lt"/>
              </a:rPr>
              <a:t> </a:t>
            </a:r>
            <a:r>
              <a:rPr lang="en-US" sz="1450" dirty="0" err="1">
                <a:ea typeface="+mn-lt"/>
                <a:cs typeface="+mn-lt"/>
              </a:rPr>
              <a:t>ve</a:t>
            </a:r>
            <a:r>
              <a:rPr lang="en-US" sz="1450" dirty="0">
                <a:ea typeface="+mn-lt"/>
                <a:cs typeface="+mn-lt"/>
              </a:rPr>
              <a:t> </a:t>
            </a:r>
            <a:r>
              <a:rPr lang="en-US" sz="1450" dirty="0" err="1">
                <a:ea typeface="+mn-lt"/>
                <a:cs typeface="+mn-lt"/>
              </a:rPr>
              <a:t>bellekten</a:t>
            </a:r>
            <a:r>
              <a:rPr lang="en-US" sz="1450" dirty="0">
                <a:ea typeface="+mn-lt"/>
                <a:cs typeface="+mn-lt"/>
              </a:rPr>
              <a:t> </a:t>
            </a:r>
            <a:r>
              <a:rPr lang="en-US" sz="1450" dirty="0" err="1">
                <a:ea typeface="+mn-lt"/>
                <a:cs typeface="+mn-lt"/>
              </a:rPr>
              <a:t>nereyi</a:t>
            </a:r>
            <a:r>
              <a:rPr lang="en-US" sz="1450" dirty="0">
                <a:ea typeface="+mn-lt"/>
                <a:cs typeface="+mn-lt"/>
              </a:rPr>
              <a:t> </a:t>
            </a:r>
            <a:r>
              <a:rPr lang="en-US" sz="1450" dirty="0" err="1">
                <a:ea typeface="+mn-lt"/>
                <a:cs typeface="+mn-lt"/>
              </a:rPr>
              <a:t>okuyacağı</a:t>
            </a:r>
            <a:r>
              <a:rPr lang="en-US" sz="1450" dirty="0">
                <a:ea typeface="+mn-lt"/>
                <a:cs typeface="+mn-lt"/>
              </a:rPr>
              <a:t> </a:t>
            </a:r>
            <a:r>
              <a:rPr lang="en-US" sz="1450" dirty="0" err="1">
                <a:ea typeface="+mn-lt"/>
                <a:cs typeface="+mn-lt"/>
              </a:rPr>
              <a:t>gibi</a:t>
            </a:r>
            <a:r>
              <a:rPr lang="en-US" sz="1450" dirty="0">
                <a:ea typeface="+mn-lt"/>
                <a:cs typeface="+mn-lt"/>
              </a:rPr>
              <a:t> </a:t>
            </a:r>
            <a:r>
              <a:rPr lang="en-US" sz="1450" dirty="0" err="1">
                <a:ea typeface="+mn-lt"/>
                <a:cs typeface="+mn-lt"/>
              </a:rPr>
              <a:t>bilgileri</a:t>
            </a:r>
            <a:r>
              <a:rPr lang="en-US" sz="1450" dirty="0">
                <a:ea typeface="+mn-lt"/>
                <a:cs typeface="+mn-lt"/>
              </a:rPr>
              <a:t> </a:t>
            </a:r>
            <a:r>
              <a:rPr lang="en-US" sz="1450" dirty="0" err="1">
                <a:ea typeface="+mn-lt"/>
                <a:cs typeface="+mn-lt"/>
              </a:rPr>
              <a:t>gelen</a:t>
            </a:r>
            <a:r>
              <a:rPr lang="en-US" sz="1450" dirty="0">
                <a:ea typeface="+mn-lt"/>
                <a:cs typeface="+mn-lt"/>
              </a:rPr>
              <a:t> </a:t>
            </a:r>
            <a:r>
              <a:rPr lang="en-US" sz="1450" dirty="0" err="1">
                <a:ea typeface="+mn-lt"/>
                <a:cs typeface="+mn-lt"/>
              </a:rPr>
              <a:t>komutu</a:t>
            </a:r>
            <a:r>
              <a:rPr lang="en-US" sz="1450" dirty="0">
                <a:ea typeface="+mn-lt"/>
                <a:cs typeface="+mn-lt"/>
              </a:rPr>
              <a:t> </a:t>
            </a:r>
            <a:r>
              <a:rPr lang="en-US" sz="1450" dirty="0" err="1">
                <a:ea typeface="+mn-lt"/>
                <a:cs typeface="+mn-lt"/>
              </a:rPr>
              <a:t>analiz</a:t>
            </a:r>
            <a:r>
              <a:rPr lang="en-US" sz="1450" dirty="0">
                <a:ea typeface="+mn-lt"/>
                <a:cs typeface="+mn-lt"/>
              </a:rPr>
              <a:t> </a:t>
            </a:r>
            <a:r>
              <a:rPr lang="en-US" sz="1450" dirty="0" err="1">
                <a:ea typeface="+mn-lt"/>
                <a:cs typeface="+mn-lt"/>
              </a:rPr>
              <a:t>ederek</a:t>
            </a:r>
            <a:r>
              <a:rPr lang="en-US" sz="1450" dirty="0">
                <a:ea typeface="+mn-lt"/>
                <a:cs typeface="+mn-lt"/>
              </a:rPr>
              <a:t> </a:t>
            </a:r>
            <a:r>
              <a:rPr lang="en-US" sz="1450" dirty="0" err="1">
                <a:ea typeface="+mn-lt"/>
                <a:cs typeface="+mn-lt"/>
              </a:rPr>
              <a:t>gerçekleştirir</a:t>
            </a:r>
            <a:r>
              <a:rPr lang="en-US" sz="1450" dirty="0">
                <a:ea typeface="+mn-lt"/>
                <a:cs typeface="+mn-lt"/>
              </a:rPr>
              <a:t>. Bunun </a:t>
            </a:r>
            <a:r>
              <a:rPr lang="en-US" sz="1450" dirty="0" err="1">
                <a:ea typeface="+mn-lt"/>
                <a:cs typeface="+mn-lt"/>
              </a:rPr>
              <a:t>ardından</a:t>
            </a:r>
            <a:r>
              <a:rPr lang="en-US" sz="1450" dirty="0">
                <a:ea typeface="+mn-lt"/>
                <a:cs typeface="+mn-lt"/>
              </a:rPr>
              <a:t> </a:t>
            </a:r>
            <a:r>
              <a:rPr lang="en-US" sz="1450" dirty="0" err="1">
                <a:ea typeface="+mn-lt"/>
                <a:cs typeface="+mn-lt"/>
              </a:rPr>
              <a:t>komutta</a:t>
            </a:r>
            <a:r>
              <a:rPr lang="en-US" sz="1450" dirty="0">
                <a:ea typeface="+mn-lt"/>
                <a:cs typeface="+mn-lt"/>
              </a:rPr>
              <a:t> </a:t>
            </a:r>
            <a:r>
              <a:rPr lang="en-US" sz="1450" dirty="0" err="1">
                <a:ea typeface="+mn-lt"/>
                <a:cs typeface="+mn-lt"/>
              </a:rPr>
              <a:t>belirtilen</a:t>
            </a:r>
            <a:r>
              <a:rPr lang="en-US" sz="1450" dirty="0">
                <a:ea typeface="+mn-lt"/>
                <a:cs typeface="+mn-lt"/>
              </a:rPr>
              <a:t> </a:t>
            </a:r>
            <a:r>
              <a:rPr lang="en-US" sz="1450" dirty="0" err="1">
                <a:ea typeface="+mn-lt"/>
                <a:cs typeface="+mn-lt"/>
              </a:rPr>
              <a:t>işlemleri</a:t>
            </a:r>
            <a:r>
              <a:rPr lang="en-US" sz="1450" dirty="0">
                <a:ea typeface="+mn-lt"/>
                <a:cs typeface="+mn-lt"/>
              </a:rPr>
              <a:t> </a:t>
            </a:r>
            <a:r>
              <a:rPr lang="en-US" sz="1450" dirty="0" err="1">
                <a:ea typeface="+mn-lt"/>
                <a:cs typeface="+mn-lt"/>
              </a:rPr>
              <a:t>gerçekleştirir</a:t>
            </a:r>
            <a:r>
              <a:rPr lang="en-US" sz="1450" dirty="0">
                <a:ea typeface="+mn-lt"/>
                <a:cs typeface="+mn-lt"/>
              </a:rPr>
              <a:t>.</a:t>
            </a:r>
            <a:r>
              <a:rPr lang="tr-TR" sz="1450" dirty="0">
                <a:ea typeface="+mn-lt"/>
                <a:cs typeface="+mn-lt"/>
              </a:rPr>
              <a:t> </a:t>
            </a:r>
            <a:endParaRPr lang="tr-TR" altLang="zh-CN" sz="1450" dirty="0">
              <a:solidFill>
                <a:srgbClr val="727171"/>
              </a:solidFill>
              <a:ea typeface="等线"/>
              <a:cs typeface="+mn-ea"/>
            </a:endParaRPr>
          </a:p>
        </p:txBody>
      </p:sp>
      <p:sp>
        <p:nvSpPr>
          <p:cNvPr id="26" name="TextBox 1"/>
          <p:cNvSpPr txBox="1"/>
          <p:nvPr/>
        </p:nvSpPr>
        <p:spPr>
          <a:xfrm>
            <a:off x="607450" y="1804956"/>
            <a:ext cx="2622380" cy="346954"/>
          </a:xfrm>
          <a:prstGeom prst="rect">
            <a:avLst/>
          </a:prstGeom>
          <a:noFill/>
        </p:spPr>
        <p:txBody>
          <a:bodyPr wrap="square" lIns="0" tIns="0" rIns="0" rtlCol="0">
            <a:spAutoFit/>
          </a:bodyPr>
          <a:lstStyle/>
          <a:p>
            <a:pPr>
              <a:lnSpc>
                <a:spcPts val="2300"/>
              </a:lnSpc>
            </a:pPr>
            <a:r>
              <a:rPr lang="tr-TR" altLang="zh-CN" sz="2400" dirty="0">
                <a:solidFill>
                  <a:srgbClr val="063D54"/>
                </a:solidFill>
                <a:cs typeface="+mn-ea"/>
                <a:sym typeface="+mn-lt"/>
              </a:rPr>
              <a:t>SİSTEM MİMARİSİ</a:t>
            </a:r>
            <a:endParaRPr lang="en-US" altLang="zh-CN" sz="2400" dirty="0">
              <a:solidFill>
                <a:srgbClr val="063D54"/>
              </a:solidFill>
              <a:cs typeface="+mn-ea"/>
              <a:sym typeface="+mn-lt"/>
            </a:endParaRPr>
          </a:p>
        </p:txBody>
      </p:sp>
      <p:sp>
        <p:nvSpPr>
          <p:cNvPr id="28" name="矩形 27"/>
          <p:cNvSpPr/>
          <p:nvPr/>
        </p:nvSpPr>
        <p:spPr>
          <a:xfrm>
            <a:off x="402287" y="393998"/>
            <a:ext cx="1883713" cy="434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a:extLst>
              <a:ext uri="{FF2B5EF4-FFF2-40B4-BE49-F238E27FC236}">
                <a16:creationId xmlns:a16="http://schemas.microsoft.com/office/drawing/2014/main" id="{ACD45FF5-2154-B364-A0C4-8CA85125D437}"/>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0356" r="203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Yer Tutucusu 3">
            <a:extLst>
              <a:ext uri="{FF2B5EF4-FFF2-40B4-BE49-F238E27FC236}">
                <a16:creationId xmlns:a16="http://schemas.microsoft.com/office/drawing/2014/main" id="{767DA178-81B1-81D7-3402-13185B727997}"/>
              </a:ext>
            </a:extLst>
          </p:cNvPr>
          <p:cNvPicPr>
            <a:picLocks noGrp="1" noChangeAspect="1"/>
          </p:cNvPicPr>
          <p:nvPr>
            <p:ph type="pic" sz="quarter" idx="10"/>
          </p:nvPr>
        </p:nvPicPr>
        <p:blipFill rotWithShape="1">
          <a:blip r:embed="rId2"/>
          <a:srcRect l="2688" r="2688"/>
          <a:stretch/>
        </p:blipFill>
        <p:spPr>
          <a:xfrm>
            <a:off x="6593542" y="466445"/>
            <a:ext cx="5266765" cy="5925110"/>
          </a:xfrm>
        </p:spPr>
      </p:pic>
      <p:graphicFrame>
        <p:nvGraphicFramePr>
          <p:cNvPr id="7" name="Metin kutusu 4">
            <a:extLst>
              <a:ext uri="{FF2B5EF4-FFF2-40B4-BE49-F238E27FC236}">
                <a16:creationId xmlns:a16="http://schemas.microsoft.com/office/drawing/2014/main" id="{4612E900-1E45-4177-2B47-0A038482A636}"/>
              </a:ext>
            </a:extLst>
          </p:cNvPr>
          <p:cNvGraphicFramePr/>
          <p:nvPr/>
        </p:nvGraphicFramePr>
        <p:xfrm>
          <a:off x="726141" y="941294"/>
          <a:ext cx="4872318" cy="480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42978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8"/>
  <p:tag name="MH_SECTIONID" val="259,260,261,262,"/>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3"/>
  <p:tag name="PA" val="v3.2.0"/>
</p:tagLst>
</file>

<file path=ppt/tags/tag11.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1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1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16.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1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1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2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AUTOCOLOR" val="TRUE"/>
  <p:tag name="MH_TYPE" val="CONTENTS"/>
  <p:tag name="ID" val="547146"/>
</p:tagLst>
</file>

<file path=ppt/tags/tag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6.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7.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2"/>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2"/>
  <p:tag name="PA" val="v3.2.0"/>
</p:tagLst>
</file>

<file path=ppt/tags/tag9.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3"/>
  <p:tag name="PA" val="v3.2.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Integral</Template>
  <TotalTime>111</TotalTime>
  <Words>572</Words>
  <Application>Microsoft Office PowerPoint</Application>
  <PresentationFormat>Geniş ekran</PresentationFormat>
  <Paragraphs>78</Paragraphs>
  <Slides>15</Slides>
  <Notes>11</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15</vt:i4>
      </vt:variant>
    </vt:vector>
  </HeadingPairs>
  <TitlesOfParts>
    <vt:vector size="27" baseType="lpstr">
      <vt:lpstr>等线</vt:lpstr>
      <vt:lpstr>等线 Light</vt:lpstr>
      <vt:lpstr>Gungsuh</vt:lpstr>
      <vt:lpstr>Arial</vt:lpstr>
      <vt:lpstr>Calibri</vt:lpstr>
      <vt:lpstr>Lato</vt:lpstr>
      <vt:lpstr>Roboto Medium</vt:lpstr>
      <vt:lpstr>Roboto Thin</vt:lpstr>
      <vt:lpstr>Times New Roman</vt:lpstr>
      <vt:lpstr>Wingdings</vt:lpstr>
      <vt:lpstr>张海山锐线体简</vt:lpstr>
      <vt:lpstr>Office 主题​​</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KAYNAKÇA</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Ali Serkan KOÇ</cp:lastModifiedBy>
  <cp:revision>201</cp:revision>
  <dcterms:created xsi:type="dcterms:W3CDTF">2017-10-15T06:57:00Z</dcterms:created>
  <dcterms:modified xsi:type="dcterms:W3CDTF">2022-05-18T19:11:38Z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